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notesSlides/notesSlide1.xml" ContentType="application/vnd.openxmlformats-officedocument.presentationml.notesSlide+xml"/>
  <Override PartName="/ppt/ink/ink3.xml" ContentType="application/inkml+xml"/>
  <Override PartName="/ppt/ink/ink4.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7" r:id="rId2"/>
    <p:sldId id="260" r:id="rId3"/>
    <p:sldId id="261" r:id="rId4"/>
    <p:sldId id="263" r:id="rId5"/>
    <p:sldId id="264" r:id="rId6"/>
    <p:sldId id="262" r:id="rId7"/>
    <p:sldId id="265" r:id="rId8"/>
    <p:sldId id="266"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uglas" initials="AD" lastIdx="1" clrIdx="0">
    <p:extLst>
      <p:ext uri="{19B8F6BF-5375-455C-9EA6-DF929625EA0E}">
        <p15:presenceInfo xmlns:p15="http://schemas.microsoft.com/office/powerpoint/2012/main" userId="f00e315d48384b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33CC"/>
    <a:srgbClr val="CCFFCC"/>
    <a:srgbClr val="0000FF"/>
    <a:srgbClr val="F8CA6E"/>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82" d="100"/>
          <a:sy n="82" d="100"/>
        </p:scale>
        <p:origin x="691"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 Id="rId4"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image" Target="../media/image17.wmf"/><Relationship Id="rId3" Type="http://schemas.openxmlformats.org/officeDocument/2006/relationships/image" Target="../media/image7.wmf"/><Relationship Id="rId7" Type="http://schemas.openxmlformats.org/officeDocument/2006/relationships/image" Target="../media/image11.wmf"/><Relationship Id="rId12" Type="http://schemas.openxmlformats.org/officeDocument/2006/relationships/image" Target="../media/image16.wmf"/><Relationship Id="rId17" Type="http://schemas.openxmlformats.org/officeDocument/2006/relationships/image" Target="../media/image21.wmf"/><Relationship Id="rId2" Type="http://schemas.openxmlformats.org/officeDocument/2006/relationships/image" Target="../media/image6.wmf"/><Relationship Id="rId16" Type="http://schemas.openxmlformats.org/officeDocument/2006/relationships/image" Target="../media/image20.wmf"/><Relationship Id="rId1" Type="http://schemas.openxmlformats.org/officeDocument/2006/relationships/image" Target="../media/image5.wmf"/><Relationship Id="rId6" Type="http://schemas.openxmlformats.org/officeDocument/2006/relationships/image" Target="../media/image10.wmf"/><Relationship Id="rId11" Type="http://schemas.openxmlformats.org/officeDocument/2006/relationships/image" Target="../media/image15.wmf"/><Relationship Id="rId5" Type="http://schemas.openxmlformats.org/officeDocument/2006/relationships/image" Target="../media/image9.wmf"/><Relationship Id="rId15" Type="http://schemas.openxmlformats.org/officeDocument/2006/relationships/image" Target="../media/image19.wmf"/><Relationship Id="rId10" Type="http://schemas.openxmlformats.org/officeDocument/2006/relationships/image" Target="../media/image14.wmf"/><Relationship Id="rId4" Type="http://schemas.openxmlformats.org/officeDocument/2006/relationships/image" Target="../media/image8.wmf"/><Relationship Id="rId9" Type="http://schemas.openxmlformats.org/officeDocument/2006/relationships/image" Target="../media/image13.wmf"/><Relationship Id="rId14" Type="http://schemas.openxmlformats.org/officeDocument/2006/relationships/image" Target="../media/image18.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image" Target="../media/image2.png"/><Relationship Id="rId5" Type="http://schemas.openxmlformats.org/officeDocument/2006/relationships/image" Target="../media/image21.wmf"/><Relationship Id="rId4" Type="http://schemas.openxmlformats.org/officeDocument/2006/relationships/image" Target="../media/image3.png"/></Relationships>
</file>

<file path=ppt/drawings/_rels/vmlDrawing4.v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image" Target="../media/image10.wmf"/><Relationship Id="rId7" Type="http://schemas.openxmlformats.org/officeDocument/2006/relationships/image" Target="../media/image23.wmf"/><Relationship Id="rId2" Type="http://schemas.openxmlformats.org/officeDocument/2006/relationships/image" Target="../media/image6.wmf"/><Relationship Id="rId1" Type="http://schemas.openxmlformats.org/officeDocument/2006/relationships/image" Target="../media/image5.wmf"/><Relationship Id="rId6" Type="http://schemas.openxmlformats.org/officeDocument/2006/relationships/image" Target="../media/image22.wmf"/><Relationship Id="rId11" Type="http://schemas.openxmlformats.org/officeDocument/2006/relationships/image" Target="../media/image27.wmf"/><Relationship Id="rId5" Type="http://schemas.openxmlformats.org/officeDocument/2006/relationships/image" Target="../media/image14.wmf"/><Relationship Id="rId10" Type="http://schemas.openxmlformats.org/officeDocument/2006/relationships/image" Target="../media/image26.wmf"/><Relationship Id="rId4" Type="http://schemas.openxmlformats.org/officeDocument/2006/relationships/image" Target="../media/image11.wmf"/><Relationship Id="rId9" Type="http://schemas.openxmlformats.org/officeDocument/2006/relationships/image" Target="../media/image25.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34.wmf"/><Relationship Id="rId3" Type="http://schemas.openxmlformats.org/officeDocument/2006/relationships/image" Target="../media/image29.wmf"/><Relationship Id="rId7" Type="http://schemas.openxmlformats.org/officeDocument/2006/relationships/image" Target="../media/image33.wmf"/><Relationship Id="rId12" Type="http://schemas.openxmlformats.org/officeDocument/2006/relationships/image" Target="../media/image38.png"/><Relationship Id="rId2" Type="http://schemas.openxmlformats.org/officeDocument/2006/relationships/image" Target="../media/image28.wmf"/><Relationship Id="rId1" Type="http://schemas.openxmlformats.org/officeDocument/2006/relationships/image" Target="../media/image3.png"/><Relationship Id="rId6" Type="http://schemas.openxmlformats.org/officeDocument/2006/relationships/image" Target="../media/image32.wmf"/><Relationship Id="rId11" Type="http://schemas.openxmlformats.org/officeDocument/2006/relationships/image" Target="../media/image37.wmf"/><Relationship Id="rId5" Type="http://schemas.openxmlformats.org/officeDocument/2006/relationships/image" Target="../media/image31.wmf"/><Relationship Id="rId10" Type="http://schemas.openxmlformats.org/officeDocument/2006/relationships/image" Target="../media/image36.wmf"/><Relationship Id="rId4" Type="http://schemas.openxmlformats.org/officeDocument/2006/relationships/image" Target="../media/image30.wmf"/><Relationship Id="rId9" Type="http://schemas.openxmlformats.org/officeDocument/2006/relationships/image" Target="../media/image35.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image" Target="../media/image3.png"/></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image" Target="../media/image2.png"/></Relationships>
</file>

<file path=ppt/drawings/_rels/vmlDrawing8.vml.rels><?xml version="1.0" encoding="UTF-8" standalone="yes"?>
<Relationships xmlns="http://schemas.openxmlformats.org/package/2006/relationships"><Relationship Id="rId8" Type="http://schemas.openxmlformats.org/officeDocument/2006/relationships/image" Target="../media/image45.wmf"/><Relationship Id="rId13" Type="http://schemas.openxmlformats.org/officeDocument/2006/relationships/image" Target="../media/image50.wmf"/><Relationship Id="rId3" Type="http://schemas.openxmlformats.org/officeDocument/2006/relationships/image" Target="../media/image40.wmf"/><Relationship Id="rId7" Type="http://schemas.openxmlformats.org/officeDocument/2006/relationships/image" Target="../media/image44.wmf"/><Relationship Id="rId12" Type="http://schemas.openxmlformats.org/officeDocument/2006/relationships/image" Target="../media/image49.wmf"/><Relationship Id="rId2" Type="http://schemas.openxmlformats.org/officeDocument/2006/relationships/image" Target="../media/image39.wmf"/><Relationship Id="rId1" Type="http://schemas.openxmlformats.org/officeDocument/2006/relationships/image" Target="../media/image3.png"/><Relationship Id="rId6" Type="http://schemas.openxmlformats.org/officeDocument/2006/relationships/image" Target="../media/image43.wmf"/><Relationship Id="rId11" Type="http://schemas.openxmlformats.org/officeDocument/2006/relationships/image" Target="../media/image48.wmf"/><Relationship Id="rId5" Type="http://schemas.openxmlformats.org/officeDocument/2006/relationships/image" Target="../media/image42.wmf"/><Relationship Id="rId10" Type="http://schemas.openxmlformats.org/officeDocument/2006/relationships/image" Target="../media/image47.wmf"/><Relationship Id="rId4" Type="http://schemas.openxmlformats.org/officeDocument/2006/relationships/image" Target="../media/image41.wmf"/><Relationship Id="rId9" Type="http://schemas.openxmlformats.org/officeDocument/2006/relationships/image" Target="../media/image46.png"/><Relationship Id="rId14" Type="http://schemas.openxmlformats.org/officeDocument/2006/relationships/image" Target="../media/image51.wmf"/></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5-16T07:00:18.983"/>
    </inkml:context>
    <inkml:brush xml:id="br0">
      <inkml:brushProperty name="width" value="0.07056" units="cm"/>
      <inkml:brushProperty name="height" value="0.07056" units="cm"/>
      <inkml:brushProperty name="color" value="#FF33CC"/>
      <inkml:brushProperty name="ignorePressure" value="1"/>
    </inkml:brush>
  </inkml:definitions>
  <inkml:trace contextRef="#ctx0" brushRef="#br0">791 1,'11'0,"0"1,0 0,0 0,0 1,0 1,0 0,-1 0,1 1,-1 1,0-1,0 2,1 0,-4-1,-2-1,1 0,0 1,-1 0,0 1,0-1,0 1,-1 0,0 0,0 0,-1 1,1-1,-1 1,-1 0,1 0,-1 0,-1 0,2 6,2 45,-3 1,-3-1,-6 47,6-91,-1-1,0 1,-1 0,0-1,-1 0,-6 13,7-19,-1 1,0-1,-1 0,0 0,0 0,0-1,-1 1,0-1,0-1,0 1,-7 3,-4 2,-1-1,0 0,0-2,0 0,-1-1,0-1,-1-1,1 0,-1-2,0 0,0-1,0-1,-7-2,-70-1,53-1,-1 3,0 1,-3 3,29 0,1 1,0 1,0 0,1 2,-1 0,-5 4,-49 21,-54 8,125-41,0 0,0 0,0 1,0-1,0 0,0 0,0-1,0 1,0 0,0 0,0 0,-1-1,1 1,0 0,1-1,-1 1,0-1,0 1,0-1,0 0,0 1,0-1,1 0,-1 0,0 1,1-1,-1 0,0 0,1 0,-1 0,1 0,-1 0,1 0,0 0,-1 0,1 0,0 0,0 0,0 0,0 0,0 0,0 0,0 0,0-1,-1-7,1-1,0 0,0 1,1-5,0 13,0-11,2 1,0-1,0 1,1 0,0-1,1 2,3-6,-4 9,-1 1,1 0,0 0,0 1,0-1,1 1,0 0,0 0,0 0,1 1,-1 0,7-4,-12 8,0 0,1 0,-1 0,0 0,0 0,1 0,-1-1,0 1,0 0,1 0,-1 0,0 0,0 0,1 0,-1 0,0 0,0 0,1 0,-1 0,0 0,0 1,1-1,-1 0,0 0,0 0,1 0,-1 0,0 0,0 1,0-1,1 0,-1 0,0 0,0 0,0 1,0-1,0 0,1 1,1 12,-8 23,5-29,-1 5,-1 1,0-1,0 0,-1-1,-1 1,0 0,0-1,-1 0,-1-1,-7 11,12-20,1 0,0 1,0-1,0 1,0 0,0-1,0 1,0 0,0 0,1-1,-1 1,1 0,-1 0,1 0,0 0,0 0,0 0,0-1,0 1,0 0,0 0,1 0,-1 0,1 0,0 0,1 0,-1 0,0 0,1 0,0 0,-1 0,1-1,0 1,0-1,0 1,0-1,0 0,0 0,0 0,0 0,12 4,0 0,0-1,0 0,0-2,6 1,-17-2,15 2,0 1,0 0,-1 2,1 0,-1 1,3 2</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5-16T07:01:00.540"/>
    </inkml:context>
    <inkml:brush xml:id="br0">
      <inkml:brushProperty name="width" value="0.07056" units="cm"/>
      <inkml:brushProperty name="height" value="0.07056" units="cm"/>
      <inkml:brushProperty name="color" value="#ED7D31"/>
      <inkml:brushProperty name="ignorePressure" value="1"/>
    </inkml:brush>
  </inkml:definitions>
  <inkml:trace contextRef="#ctx0" brushRef="#br0">287 984,'0'-3,"-1"-1,1 1,-1 0,0 0,0-1,0 1,0 0,-1 0,1 0,-1 0,0 1,0-1,0 0,0 1,0-1,-1 1,1 0,-1-1,1 1,-1 0,0 1,0-1,0 0,-2 0,-10-5,-1 1,0 0,-1 1,-4-1,10 4,-1-1,0-1,0 0,1 0,-1-1,1-1,-2-1,9 4,0 0,0 0,0 0,1-1,-1 1,1-1,0 0,0 0,1 0,-1 0,1-1,0 1,0-1,0 1,0-1,1 0,0 0,-3-12,1 1,1 0,1-1,0 1,1-4,0 13,1 0,-1 1,1-1,0 1,1-1,0 1,0 0,0 0,1 0,0 0,0 0,0 0,1 1,1-3,31-29,31-24,-42 41,-2-1,-1-1,0-1,-2-1,-1 0,7-13,-19 25,-2 3,0-1,1 2,0-1,0 1,1 0,0 0,3-2,-1 2,1-1,0 1,0 1,0-1,1 2,0 0,0 0,1 1,-1 0,1 1,1 0,-1 1,6-1,51-2,-1 4,1 2,4 3,53 1,-94-3,-10 0,0 0,0-2,8-2,-26 3,0 0,0-1,0 0,0 0,0 0,0 0,0-1,-1 1,1-1,-1 0,1 0,-1 0,0-1,1 1,-1-1,0 0,-1 0,1 0,-1 0,2-1,-4 2,1 1,-1 0,1-1,-1 1,0 0,1-1,-1 1,0 0,0-1,0 1,0 0,0-1,-1 1,1 0,0-1,-1 1,1 0,-1 0,1-1,-1 1,1 0,-1 0,0 0,0 0,1 0,-1 0,0 0,0 0,0 0,0 0,0 0,0 0,-1 1,1-1,0 0,0 1,-1-1,-9-5,-1 1,1 0,-1 1,-2 0,-4-2,3 0,3 1,0 0,-1 0,1 2,-1-1,0 2,0 0,-9 0,22 2,0 0,0 0,1 0,-1 0,0 1,0-1,0 0,0 0,1 1,-1-1,0 0,0 0,0 0,0 1,0-1,0 0,0 0,0 1,0-1,0 0,0 0,0 1,0-1,0 0,0 0,0 1,0-1,0 0,0 0,0 1,0-1,0 0,0 0,-1 1,1-1,0 0,0 0,0 0,0 1,-1-1,1 0,0 0,0 0,0 0,-1 1,1-1,0 0,0 0,0 0,-1 0,1 0,0 0,0 0,-1 0,1 0,0 0,-1 0,1 0,0 0,0 0,-1 0,22 13,131 40,-151-52,0-1,0 0,0 0,0 1,0-1,0 0,0 1,0-1,0 1,0-1,-1 1,1 0,0-1,0 1,-1 0,1-1,0 1,-1 0,1 0,-1 0,1 0,-1-1,1 1,-1 0,0 0,1 0,-1 0,0 0,0 0,0 0,0 0,0 0,0 0,0 0,0 0,0 0,0 1,-2 2,-1 0,1-1,-1 1,1-1,-1 0,0 1,0-1,-2 0,1 1,-14 14,2-3,1 0,1 0,-12 18,-63 90,72-95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5-16T15:21:34.579"/>
    </inkml:context>
    <inkml:brush xml:id="br0">
      <inkml:brushProperty name="width" value="0.06174" units="cm"/>
      <inkml:brushProperty name="height" value="0.06174" units="cm"/>
      <inkml:brushProperty name="ignorePressure" value="1"/>
    </inkml:brush>
  </inkml:definitions>
  <inkml:trace contextRef="#ctx0" brushRef="#br0">4098 2932,'-40'0,"-139"-2,146 0,-1 0,1-1,-1-1,-5-2,1-2,1 0,0-1,1-1,0-1,2-1,-30-13,20 5,2-1,2-1,1-1,-25-20,-223-175,247 189,2 0,-15-19,35 30,2-1,0 0,3-1,1 0,-1-4,-31-89,-3-51,2 8,36 131,-3-1,-1 1,-18-21,-66-69,54 64,4-1,4 0,5-1,3-1,4-1,5 0,-4-43,-44-156,18 86,39 127,-24-82,24 98,-2 1,-2 0,-15-20,23 37,-2-1,0 1,0-1,-1 1,-1 0,0 1,-1-1,0 1,-1 0,0 1,0 0,-1-1,-10-2,5 3,0 1,0-1,-1 2,0-1,0 2,-1-1,1 1,-1 1,0 0,-10 0,-44-2,0-3,1-1,-65-11,3 0,87 13,0 2,-1 1,-12 2,-20-2,55 1,0-1,0-1,1 0,-24-5,-21-6,-1-3,5 1,-11 0,53 12,0 1,-1 0,1 1,-1 0,-8 0,-166 4,207-2,0 0,-1 1,1 0,0 0,0 0,-1 1,0 0,1-1,6 4,8 3,0 0,12 6,-4-1,-21-9,-1 0,1 1,-1-1,0 2,-6-5,-1 1,0-1,0 1,0-1,-1 1,1-1,0 1,-1-1,0 1,0 0,0 0,0-1,0 1,0 0,-1 0,0 0,1 1,-2-3,1 0,0 1,0-1,0 0,0 0,0 1,0-1,-1 0,1 0,0 0,0 1,-1-1,1 0,0 0,0 0,-1 1,1-1,0 0,-1 0,1 0,0 0,-1 0,1 1,-1-1,1 0,0 0,-1 0,1 0,-1 0,1 0,-1 0,1 0,0 0,-1 0,1 0,-1 0,1 0,-1 0,1 0,0 0,-1 0,1 0,-1 0,1-1,-1 1,-21-5,18 3,-10-2,1 0,0-1,1 0,0 0,0-1,1 0,0 0,1-1,0 0,-5-4,10 7,0 0,-1 0,0 0,-1 1,1-1,-1 1,0 0,-1 0,1 0,-1 1,0 0,-2-1,5 2,1-1,-1 0,1 1,0-1,0 0,0 0,0-1,1 1,-1 0,0-2,3 3,0 1,0-1,0 0,0 0,0 1,1-1,-1 0,0 0,1 0,0 0,-1 1,1-1,0 0,-1 0,1 0,0 0,0 0,0 0,1 0,-1 1,0-1,1 0,-1 0,1 0,-1 0,1 0,-1 1,1-1,0 0,0 0,0 1,0-1,0 0,0 1,0-1,1 0,7-2,0 0,0 0,1 1,-1-1,1 1,0 0,1 1,35-9,103-31,-117 32</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5-16T15:28:55.839"/>
    </inkml:context>
    <inkml:brush xml:id="br0">
      <inkml:brushProperty name="width" value="0.07056" units="cm"/>
      <inkml:brushProperty name="height" value="0.07056" units="cm"/>
      <inkml:brushProperty name="ignorePressure" value="1"/>
    </inkml:brush>
  </inkml:definitions>
  <inkml:trace contextRef="#ctx0" brushRef="#br0">0 2759,'26'0,"25"1,-1-2,0-3,47-9,-82 10,0-1,-1 0,0-1,0 0,0-1,-1-1,0 0,0-1,-1 0,0-1,0 0,-1-1,0 0,-1-1,6-8,-3 0,0 0,-2 0,0-1,-1-1,-1 0,-1 0,-1-1,-1 0,-1 0,-1 0,0-1,-2 1,-1-11,3-56,10-43,-9 95,3 0,1 1,1 0,15-33,-4 11,-2-1,-3-2,6-44,13-54,-23 105,-3 0,-3-1,0-24,-2 21,2 1,12-50,-11 85,0 0,1 0,2 1,0-1,1 2,6-7,23-33,20-19,-46 62,2-2,0 1,1 0,1 2,1 0,14-9,25-13,22-9,20-12,-22 3,-52 35,2 2,28-15,-31 20,1 2,1 1,0 1,1 1,0 1,0 2,0 0,1 3,0 0,0 1,0 2,55 3,-6-1,10-3,-84 1,0-1,0 1,-1 0,1-1,0 0,-1 0,1 0,-1-1,4 0,-7 1,1 0,0 1,0-1,-1 0,1 1,-1-1,1 0,-1 0,1 0,-1 1,1-1,-1 0,1 0,-1 0,0 0,0 0,0 0,1 0,-1 0,0 0,0 0,0 0,0 0,-1 0,1 0,0 0,0 1,0-1,-1 0,1 0,-1 0,1 0,0 0,-1 0,0 1,1-1,-1 0,1 0,-5-6,0 0,0 0,0 1,-1 0,0 0,0 0,0 0,-1 1,0 0,0 1,0-1,0 1,-4-1,-18-7,0 2,-1 0,-3 1,-49-16,82 25,0 0,0 0,0 0,0 0,0-1,0 1,0 0,0 0,0 0,0 0,0 0,0 0,0 0,0 0,0 0,0 0,0 0,0-1,0 1,0 0,0 0,0 0,0 0,0 0,0 0,-1 0,1 0,0 0,0 0,0 0,0 0,0 0,0 0,0-1,0 1,0 0,0 0,0 0,0 0,0 0,0 0,14 1,21 3,15 5,-1 3,5 2,-33-6,1 0,-1 1,-1 1,0 0,18 14,-29-18,0 0,0 0,0 0,-1 1,0 1,-1-1,5 6,-11-12,0 1,0-1,0 1,-1-1,1 0,0 1,-1 0,1-1,-1 1,1-1,-1 1,0 0,0-1,0 1,0 0,0-1,0 1,0 1,-1-1,0 0,0 0,0 0,0 0,0 0,-1 0,1-1,-1 1,1 0,-1-1,1 1,-1-1,0 1,0-1,0 0,0 0,-1 1,-29 17,1 1,-28 23,38-27,0-2,-1 0,-9 3,3-1,7-4</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B3D84D-D599-468A-A5E7-54B933033919}" type="datetimeFigureOut">
              <a:rPr lang="en-US" smtClean="0"/>
              <a:t>5/16/2018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BF1156-00AE-4384-A0A1-819A09F105C6}" type="slidenum">
              <a:rPr lang="en-US" smtClean="0"/>
              <a:t>‹#›</a:t>
            </a:fld>
            <a:endParaRPr lang="en-US" dirty="0"/>
          </a:p>
        </p:txBody>
      </p:sp>
    </p:spTree>
    <p:extLst>
      <p:ext uri="{BB962C8B-B14F-4D97-AF65-F5344CB8AC3E}">
        <p14:creationId xmlns:p14="http://schemas.microsoft.com/office/powerpoint/2010/main" val="3486809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DF465D-08C4-4A81-985F-0D0548122C8A}" type="slidenum">
              <a:rPr lang="en-US" smtClean="0"/>
              <a:t>5</a:t>
            </a:fld>
            <a:endParaRPr lang="en-US" dirty="0"/>
          </a:p>
        </p:txBody>
      </p:sp>
    </p:spTree>
    <p:extLst>
      <p:ext uri="{BB962C8B-B14F-4D97-AF65-F5344CB8AC3E}">
        <p14:creationId xmlns:p14="http://schemas.microsoft.com/office/powerpoint/2010/main" val="21494614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EA682-0392-4036-99B1-19F541EAC07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0A0E856-11F1-4226-91D3-631EF6B51EC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E9CDE2F-DB43-462F-AFCE-C1854D4CB094}"/>
              </a:ext>
            </a:extLst>
          </p:cNvPr>
          <p:cNvSpPr>
            <a:spLocks noGrp="1"/>
          </p:cNvSpPr>
          <p:nvPr>
            <p:ph type="dt" sz="half" idx="10"/>
          </p:nvPr>
        </p:nvSpPr>
        <p:spPr/>
        <p:txBody>
          <a:bodyPr/>
          <a:lstStyle/>
          <a:p>
            <a:fld id="{920E6A69-DA38-4902-885E-4F678310DF3F}" type="datetimeFigureOut">
              <a:rPr lang="en-US" smtClean="0"/>
              <a:t>5/16/2018</a:t>
            </a:fld>
            <a:endParaRPr lang="en-US" dirty="0"/>
          </a:p>
        </p:txBody>
      </p:sp>
      <p:sp>
        <p:nvSpPr>
          <p:cNvPr id="5" name="Footer Placeholder 4">
            <a:extLst>
              <a:ext uri="{FF2B5EF4-FFF2-40B4-BE49-F238E27FC236}">
                <a16:creationId xmlns:a16="http://schemas.microsoft.com/office/drawing/2014/main" id="{8A7898BB-A6AC-4DB8-8581-55E5A89C12E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DD68449-5A55-43DB-B94C-818E5C5075E8}"/>
              </a:ext>
            </a:extLst>
          </p:cNvPr>
          <p:cNvSpPr>
            <a:spLocks noGrp="1"/>
          </p:cNvSpPr>
          <p:nvPr>
            <p:ph type="sldNum" sz="quarter" idx="12"/>
          </p:nvPr>
        </p:nvSpPr>
        <p:spPr/>
        <p:txBody>
          <a:bodyPr/>
          <a:lstStyle/>
          <a:p>
            <a:fld id="{AD048303-45C8-4A3E-B4A5-C2CFD53FF16F}" type="slidenum">
              <a:rPr lang="en-US" smtClean="0"/>
              <a:t>‹#›</a:t>
            </a:fld>
            <a:endParaRPr lang="en-US" dirty="0"/>
          </a:p>
        </p:txBody>
      </p:sp>
    </p:spTree>
    <p:extLst>
      <p:ext uri="{BB962C8B-B14F-4D97-AF65-F5344CB8AC3E}">
        <p14:creationId xmlns:p14="http://schemas.microsoft.com/office/powerpoint/2010/main" val="37295209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CD17F-0210-486D-B07C-3978F0986E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97DE6D6-4C17-4BD4-A1D4-5DC403B456B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FAF489-E807-4F44-9101-1FF5CC422CB7}"/>
              </a:ext>
            </a:extLst>
          </p:cNvPr>
          <p:cNvSpPr>
            <a:spLocks noGrp="1"/>
          </p:cNvSpPr>
          <p:nvPr>
            <p:ph type="dt" sz="half" idx="10"/>
          </p:nvPr>
        </p:nvSpPr>
        <p:spPr/>
        <p:txBody>
          <a:bodyPr/>
          <a:lstStyle/>
          <a:p>
            <a:fld id="{920E6A69-DA38-4902-885E-4F678310DF3F}" type="datetimeFigureOut">
              <a:rPr lang="en-US" smtClean="0"/>
              <a:t>5/16/2018</a:t>
            </a:fld>
            <a:endParaRPr lang="en-US" dirty="0"/>
          </a:p>
        </p:txBody>
      </p:sp>
      <p:sp>
        <p:nvSpPr>
          <p:cNvPr id="5" name="Footer Placeholder 4">
            <a:extLst>
              <a:ext uri="{FF2B5EF4-FFF2-40B4-BE49-F238E27FC236}">
                <a16:creationId xmlns:a16="http://schemas.microsoft.com/office/drawing/2014/main" id="{228BC06F-267F-4C5C-9105-A6248CDE32D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F12EDDA-292B-4DAC-8375-BCCCC40E14D4}"/>
              </a:ext>
            </a:extLst>
          </p:cNvPr>
          <p:cNvSpPr>
            <a:spLocks noGrp="1"/>
          </p:cNvSpPr>
          <p:nvPr>
            <p:ph type="sldNum" sz="quarter" idx="12"/>
          </p:nvPr>
        </p:nvSpPr>
        <p:spPr/>
        <p:txBody>
          <a:bodyPr/>
          <a:lstStyle/>
          <a:p>
            <a:fld id="{AD048303-45C8-4A3E-B4A5-C2CFD53FF16F}" type="slidenum">
              <a:rPr lang="en-US" smtClean="0"/>
              <a:t>‹#›</a:t>
            </a:fld>
            <a:endParaRPr lang="en-US" dirty="0"/>
          </a:p>
        </p:txBody>
      </p:sp>
    </p:spTree>
    <p:extLst>
      <p:ext uri="{BB962C8B-B14F-4D97-AF65-F5344CB8AC3E}">
        <p14:creationId xmlns:p14="http://schemas.microsoft.com/office/powerpoint/2010/main" val="821343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ED334EE-4BCE-4F18-92F4-E60F788D6E6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F965425-B34B-4141-9915-DE1CAEBDD38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4F80E3-E155-45E3-ADB2-3DDCFE069469}"/>
              </a:ext>
            </a:extLst>
          </p:cNvPr>
          <p:cNvSpPr>
            <a:spLocks noGrp="1"/>
          </p:cNvSpPr>
          <p:nvPr>
            <p:ph type="dt" sz="half" idx="10"/>
          </p:nvPr>
        </p:nvSpPr>
        <p:spPr/>
        <p:txBody>
          <a:bodyPr/>
          <a:lstStyle/>
          <a:p>
            <a:fld id="{920E6A69-DA38-4902-885E-4F678310DF3F}" type="datetimeFigureOut">
              <a:rPr lang="en-US" smtClean="0"/>
              <a:t>5/16/2018</a:t>
            </a:fld>
            <a:endParaRPr lang="en-US" dirty="0"/>
          </a:p>
        </p:txBody>
      </p:sp>
      <p:sp>
        <p:nvSpPr>
          <p:cNvPr id="5" name="Footer Placeholder 4">
            <a:extLst>
              <a:ext uri="{FF2B5EF4-FFF2-40B4-BE49-F238E27FC236}">
                <a16:creationId xmlns:a16="http://schemas.microsoft.com/office/drawing/2014/main" id="{B3413801-0E65-43AA-BE01-2712611AD12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73E895E-442B-40F2-99CF-56FBC28B6DD8}"/>
              </a:ext>
            </a:extLst>
          </p:cNvPr>
          <p:cNvSpPr>
            <a:spLocks noGrp="1"/>
          </p:cNvSpPr>
          <p:nvPr>
            <p:ph type="sldNum" sz="quarter" idx="12"/>
          </p:nvPr>
        </p:nvSpPr>
        <p:spPr/>
        <p:txBody>
          <a:bodyPr/>
          <a:lstStyle/>
          <a:p>
            <a:fld id="{AD048303-45C8-4A3E-B4A5-C2CFD53FF16F}" type="slidenum">
              <a:rPr lang="en-US" smtClean="0"/>
              <a:t>‹#›</a:t>
            </a:fld>
            <a:endParaRPr lang="en-US" dirty="0"/>
          </a:p>
        </p:txBody>
      </p:sp>
    </p:spTree>
    <p:extLst>
      <p:ext uri="{BB962C8B-B14F-4D97-AF65-F5344CB8AC3E}">
        <p14:creationId xmlns:p14="http://schemas.microsoft.com/office/powerpoint/2010/main" val="1829782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F0E32-AE2E-4943-B650-21C78397A4C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1781550-93B4-4BFF-8E6F-99471D0C829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3544F2-B7AE-4A22-87D1-D929036B8A92}"/>
              </a:ext>
            </a:extLst>
          </p:cNvPr>
          <p:cNvSpPr>
            <a:spLocks noGrp="1"/>
          </p:cNvSpPr>
          <p:nvPr>
            <p:ph type="dt" sz="half" idx="10"/>
          </p:nvPr>
        </p:nvSpPr>
        <p:spPr/>
        <p:txBody>
          <a:bodyPr/>
          <a:lstStyle/>
          <a:p>
            <a:fld id="{920E6A69-DA38-4902-885E-4F678310DF3F}" type="datetimeFigureOut">
              <a:rPr lang="en-US" smtClean="0"/>
              <a:t>5/16/2018</a:t>
            </a:fld>
            <a:endParaRPr lang="en-US" dirty="0"/>
          </a:p>
        </p:txBody>
      </p:sp>
      <p:sp>
        <p:nvSpPr>
          <p:cNvPr id="5" name="Footer Placeholder 4">
            <a:extLst>
              <a:ext uri="{FF2B5EF4-FFF2-40B4-BE49-F238E27FC236}">
                <a16:creationId xmlns:a16="http://schemas.microsoft.com/office/drawing/2014/main" id="{09ED382E-75CD-451D-BAB0-69608F8C97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BC75B9E-1D47-47F2-9543-84E8A7981FD7}"/>
              </a:ext>
            </a:extLst>
          </p:cNvPr>
          <p:cNvSpPr>
            <a:spLocks noGrp="1"/>
          </p:cNvSpPr>
          <p:nvPr>
            <p:ph type="sldNum" sz="quarter" idx="12"/>
          </p:nvPr>
        </p:nvSpPr>
        <p:spPr/>
        <p:txBody>
          <a:bodyPr/>
          <a:lstStyle/>
          <a:p>
            <a:fld id="{AD048303-45C8-4A3E-B4A5-C2CFD53FF16F}" type="slidenum">
              <a:rPr lang="en-US" smtClean="0"/>
              <a:t>‹#›</a:t>
            </a:fld>
            <a:endParaRPr lang="en-US" dirty="0"/>
          </a:p>
        </p:txBody>
      </p:sp>
    </p:spTree>
    <p:extLst>
      <p:ext uri="{BB962C8B-B14F-4D97-AF65-F5344CB8AC3E}">
        <p14:creationId xmlns:p14="http://schemas.microsoft.com/office/powerpoint/2010/main" val="26906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B3C47-A679-48F0-AEC9-2E8F63ED0D0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22F6248-8ABD-4D23-A06B-4A28E7F183B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2628E17-FA86-4C30-9169-2155EEB1D9D2}"/>
              </a:ext>
            </a:extLst>
          </p:cNvPr>
          <p:cNvSpPr>
            <a:spLocks noGrp="1"/>
          </p:cNvSpPr>
          <p:nvPr>
            <p:ph type="dt" sz="half" idx="10"/>
          </p:nvPr>
        </p:nvSpPr>
        <p:spPr/>
        <p:txBody>
          <a:bodyPr/>
          <a:lstStyle/>
          <a:p>
            <a:fld id="{920E6A69-DA38-4902-885E-4F678310DF3F}" type="datetimeFigureOut">
              <a:rPr lang="en-US" smtClean="0"/>
              <a:t>5/16/2018</a:t>
            </a:fld>
            <a:endParaRPr lang="en-US" dirty="0"/>
          </a:p>
        </p:txBody>
      </p:sp>
      <p:sp>
        <p:nvSpPr>
          <p:cNvPr id="5" name="Footer Placeholder 4">
            <a:extLst>
              <a:ext uri="{FF2B5EF4-FFF2-40B4-BE49-F238E27FC236}">
                <a16:creationId xmlns:a16="http://schemas.microsoft.com/office/drawing/2014/main" id="{338F3513-E9BE-414C-B67B-CDA4FE258F8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04C3DEC-A8E0-4012-8A57-BDDF6D87F395}"/>
              </a:ext>
            </a:extLst>
          </p:cNvPr>
          <p:cNvSpPr>
            <a:spLocks noGrp="1"/>
          </p:cNvSpPr>
          <p:nvPr>
            <p:ph type="sldNum" sz="quarter" idx="12"/>
          </p:nvPr>
        </p:nvSpPr>
        <p:spPr/>
        <p:txBody>
          <a:bodyPr/>
          <a:lstStyle/>
          <a:p>
            <a:fld id="{AD048303-45C8-4A3E-B4A5-C2CFD53FF16F}" type="slidenum">
              <a:rPr lang="en-US" smtClean="0"/>
              <a:t>‹#›</a:t>
            </a:fld>
            <a:endParaRPr lang="en-US" dirty="0"/>
          </a:p>
        </p:txBody>
      </p:sp>
    </p:spTree>
    <p:extLst>
      <p:ext uri="{BB962C8B-B14F-4D97-AF65-F5344CB8AC3E}">
        <p14:creationId xmlns:p14="http://schemas.microsoft.com/office/powerpoint/2010/main" val="2687150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40613-C843-4C57-9D6D-F084A0B2EF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91AC4E-50DA-4655-864F-A4276263000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912CADF-03B1-499F-913F-1EAB2B623EF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D075A03-B3C9-4F9B-B8DE-6135C5CAF685}"/>
              </a:ext>
            </a:extLst>
          </p:cNvPr>
          <p:cNvSpPr>
            <a:spLocks noGrp="1"/>
          </p:cNvSpPr>
          <p:nvPr>
            <p:ph type="dt" sz="half" idx="10"/>
          </p:nvPr>
        </p:nvSpPr>
        <p:spPr/>
        <p:txBody>
          <a:bodyPr/>
          <a:lstStyle/>
          <a:p>
            <a:fld id="{920E6A69-DA38-4902-885E-4F678310DF3F}" type="datetimeFigureOut">
              <a:rPr lang="en-US" smtClean="0"/>
              <a:t>5/16/2018</a:t>
            </a:fld>
            <a:endParaRPr lang="en-US" dirty="0"/>
          </a:p>
        </p:txBody>
      </p:sp>
      <p:sp>
        <p:nvSpPr>
          <p:cNvPr id="6" name="Footer Placeholder 5">
            <a:extLst>
              <a:ext uri="{FF2B5EF4-FFF2-40B4-BE49-F238E27FC236}">
                <a16:creationId xmlns:a16="http://schemas.microsoft.com/office/drawing/2014/main" id="{1BF7AB73-D0AA-492C-BFC3-6ED1339E4E1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A73A5AC-B3D4-40E2-9F9D-DD305DCCAE10}"/>
              </a:ext>
            </a:extLst>
          </p:cNvPr>
          <p:cNvSpPr>
            <a:spLocks noGrp="1"/>
          </p:cNvSpPr>
          <p:nvPr>
            <p:ph type="sldNum" sz="quarter" idx="12"/>
          </p:nvPr>
        </p:nvSpPr>
        <p:spPr/>
        <p:txBody>
          <a:bodyPr/>
          <a:lstStyle/>
          <a:p>
            <a:fld id="{AD048303-45C8-4A3E-B4A5-C2CFD53FF16F}" type="slidenum">
              <a:rPr lang="en-US" smtClean="0"/>
              <a:t>‹#›</a:t>
            </a:fld>
            <a:endParaRPr lang="en-US" dirty="0"/>
          </a:p>
        </p:txBody>
      </p:sp>
    </p:spTree>
    <p:extLst>
      <p:ext uri="{BB962C8B-B14F-4D97-AF65-F5344CB8AC3E}">
        <p14:creationId xmlns:p14="http://schemas.microsoft.com/office/powerpoint/2010/main" val="984234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F8E6A-6341-48E0-8114-D9226974F7A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A2F1961-111C-4255-AD73-C528482E9B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E37E408-0904-4F89-944E-8225411CFF3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E2E4A79-184A-43E9-B768-C3EAFAB7F9A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B9C67D7-4C78-40DD-B0CD-F919E8F4806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CE53A3B-7ACE-4A26-AC8D-62D95C78F414}"/>
              </a:ext>
            </a:extLst>
          </p:cNvPr>
          <p:cNvSpPr>
            <a:spLocks noGrp="1"/>
          </p:cNvSpPr>
          <p:nvPr>
            <p:ph type="dt" sz="half" idx="10"/>
          </p:nvPr>
        </p:nvSpPr>
        <p:spPr/>
        <p:txBody>
          <a:bodyPr/>
          <a:lstStyle/>
          <a:p>
            <a:fld id="{920E6A69-DA38-4902-885E-4F678310DF3F}" type="datetimeFigureOut">
              <a:rPr lang="en-US" smtClean="0"/>
              <a:t>5/16/2018</a:t>
            </a:fld>
            <a:endParaRPr lang="en-US" dirty="0"/>
          </a:p>
        </p:txBody>
      </p:sp>
      <p:sp>
        <p:nvSpPr>
          <p:cNvPr id="8" name="Footer Placeholder 7">
            <a:extLst>
              <a:ext uri="{FF2B5EF4-FFF2-40B4-BE49-F238E27FC236}">
                <a16:creationId xmlns:a16="http://schemas.microsoft.com/office/drawing/2014/main" id="{22B5CC94-A8A7-4140-B173-F16892A11045}"/>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C5F3DC7-0835-4FAD-AF5B-95360F1A56E9}"/>
              </a:ext>
            </a:extLst>
          </p:cNvPr>
          <p:cNvSpPr>
            <a:spLocks noGrp="1"/>
          </p:cNvSpPr>
          <p:nvPr>
            <p:ph type="sldNum" sz="quarter" idx="12"/>
          </p:nvPr>
        </p:nvSpPr>
        <p:spPr/>
        <p:txBody>
          <a:bodyPr/>
          <a:lstStyle/>
          <a:p>
            <a:fld id="{AD048303-45C8-4A3E-B4A5-C2CFD53FF16F}" type="slidenum">
              <a:rPr lang="en-US" smtClean="0"/>
              <a:t>‹#›</a:t>
            </a:fld>
            <a:endParaRPr lang="en-US" dirty="0"/>
          </a:p>
        </p:txBody>
      </p:sp>
    </p:spTree>
    <p:extLst>
      <p:ext uri="{BB962C8B-B14F-4D97-AF65-F5344CB8AC3E}">
        <p14:creationId xmlns:p14="http://schemas.microsoft.com/office/powerpoint/2010/main" val="2891325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7254F-CD43-4DF6-B02A-144E20929EE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80D991C-30F4-4AF9-BB1A-B9A12F9F6D2B}"/>
              </a:ext>
            </a:extLst>
          </p:cNvPr>
          <p:cNvSpPr>
            <a:spLocks noGrp="1"/>
          </p:cNvSpPr>
          <p:nvPr>
            <p:ph type="dt" sz="half" idx="10"/>
          </p:nvPr>
        </p:nvSpPr>
        <p:spPr/>
        <p:txBody>
          <a:bodyPr/>
          <a:lstStyle/>
          <a:p>
            <a:fld id="{920E6A69-DA38-4902-885E-4F678310DF3F}" type="datetimeFigureOut">
              <a:rPr lang="en-US" smtClean="0"/>
              <a:t>5/16/2018</a:t>
            </a:fld>
            <a:endParaRPr lang="en-US" dirty="0"/>
          </a:p>
        </p:txBody>
      </p:sp>
      <p:sp>
        <p:nvSpPr>
          <p:cNvPr id="4" name="Footer Placeholder 3">
            <a:extLst>
              <a:ext uri="{FF2B5EF4-FFF2-40B4-BE49-F238E27FC236}">
                <a16:creationId xmlns:a16="http://schemas.microsoft.com/office/drawing/2014/main" id="{35C80D8C-22B8-4572-AA58-45E97C76AE5F}"/>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EB54F54B-3A45-4E50-95DB-B4AFE1D226DF}"/>
              </a:ext>
            </a:extLst>
          </p:cNvPr>
          <p:cNvSpPr>
            <a:spLocks noGrp="1"/>
          </p:cNvSpPr>
          <p:nvPr>
            <p:ph type="sldNum" sz="quarter" idx="12"/>
          </p:nvPr>
        </p:nvSpPr>
        <p:spPr/>
        <p:txBody>
          <a:bodyPr/>
          <a:lstStyle/>
          <a:p>
            <a:fld id="{AD048303-45C8-4A3E-B4A5-C2CFD53FF16F}" type="slidenum">
              <a:rPr lang="en-US" smtClean="0"/>
              <a:t>‹#›</a:t>
            </a:fld>
            <a:endParaRPr lang="en-US" dirty="0"/>
          </a:p>
        </p:txBody>
      </p:sp>
    </p:spTree>
    <p:extLst>
      <p:ext uri="{BB962C8B-B14F-4D97-AF65-F5344CB8AC3E}">
        <p14:creationId xmlns:p14="http://schemas.microsoft.com/office/powerpoint/2010/main" val="2006944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DE25AB4-5682-4768-B241-CED0682C4646}"/>
              </a:ext>
            </a:extLst>
          </p:cNvPr>
          <p:cNvSpPr>
            <a:spLocks noGrp="1"/>
          </p:cNvSpPr>
          <p:nvPr>
            <p:ph type="dt" sz="half" idx="10"/>
          </p:nvPr>
        </p:nvSpPr>
        <p:spPr/>
        <p:txBody>
          <a:bodyPr/>
          <a:lstStyle/>
          <a:p>
            <a:fld id="{920E6A69-DA38-4902-885E-4F678310DF3F}" type="datetimeFigureOut">
              <a:rPr lang="en-US" smtClean="0"/>
              <a:t>5/16/2018</a:t>
            </a:fld>
            <a:endParaRPr lang="en-US" dirty="0"/>
          </a:p>
        </p:txBody>
      </p:sp>
      <p:sp>
        <p:nvSpPr>
          <p:cNvPr id="3" name="Footer Placeholder 2">
            <a:extLst>
              <a:ext uri="{FF2B5EF4-FFF2-40B4-BE49-F238E27FC236}">
                <a16:creationId xmlns:a16="http://schemas.microsoft.com/office/drawing/2014/main" id="{5E5E7963-D08B-4843-8334-DC94114E8063}"/>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56DBC661-F8EC-4A53-8B38-4D2647B8E6CC}"/>
              </a:ext>
            </a:extLst>
          </p:cNvPr>
          <p:cNvSpPr>
            <a:spLocks noGrp="1"/>
          </p:cNvSpPr>
          <p:nvPr>
            <p:ph type="sldNum" sz="quarter" idx="12"/>
          </p:nvPr>
        </p:nvSpPr>
        <p:spPr/>
        <p:txBody>
          <a:bodyPr/>
          <a:lstStyle/>
          <a:p>
            <a:fld id="{AD048303-45C8-4A3E-B4A5-C2CFD53FF16F}" type="slidenum">
              <a:rPr lang="en-US" smtClean="0"/>
              <a:t>‹#›</a:t>
            </a:fld>
            <a:endParaRPr lang="en-US" dirty="0"/>
          </a:p>
        </p:txBody>
      </p:sp>
    </p:spTree>
    <p:extLst>
      <p:ext uri="{BB962C8B-B14F-4D97-AF65-F5344CB8AC3E}">
        <p14:creationId xmlns:p14="http://schemas.microsoft.com/office/powerpoint/2010/main" val="6284168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3A123-9F7A-4576-8E72-4DBF97EE66E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70050F7-FFFC-4558-AAAE-6373D1B5AE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4C84E85-2035-4481-8409-A2C7D5A84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8C2E649-1B20-4276-9D08-48B809A2A946}"/>
              </a:ext>
            </a:extLst>
          </p:cNvPr>
          <p:cNvSpPr>
            <a:spLocks noGrp="1"/>
          </p:cNvSpPr>
          <p:nvPr>
            <p:ph type="dt" sz="half" idx="10"/>
          </p:nvPr>
        </p:nvSpPr>
        <p:spPr/>
        <p:txBody>
          <a:bodyPr/>
          <a:lstStyle/>
          <a:p>
            <a:fld id="{920E6A69-DA38-4902-885E-4F678310DF3F}" type="datetimeFigureOut">
              <a:rPr lang="en-US" smtClean="0"/>
              <a:t>5/16/2018</a:t>
            </a:fld>
            <a:endParaRPr lang="en-US" dirty="0"/>
          </a:p>
        </p:txBody>
      </p:sp>
      <p:sp>
        <p:nvSpPr>
          <p:cNvPr id="6" name="Footer Placeholder 5">
            <a:extLst>
              <a:ext uri="{FF2B5EF4-FFF2-40B4-BE49-F238E27FC236}">
                <a16:creationId xmlns:a16="http://schemas.microsoft.com/office/drawing/2014/main" id="{919C4412-D25D-4027-A5CE-5711979D858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3E00A77-4FBD-46E4-86E1-E958976F56B2}"/>
              </a:ext>
            </a:extLst>
          </p:cNvPr>
          <p:cNvSpPr>
            <a:spLocks noGrp="1"/>
          </p:cNvSpPr>
          <p:nvPr>
            <p:ph type="sldNum" sz="quarter" idx="12"/>
          </p:nvPr>
        </p:nvSpPr>
        <p:spPr/>
        <p:txBody>
          <a:bodyPr/>
          <a:lstStyle/>
          <a:p>
            <a:fld id="{AD048303-45C8-4A3E-B4A5-C2CFD53FF16F}" type="slidenum">
              <a:rPr lang="en-US" smtClean="0"/>
              <a:t>‹#›</a:t>
            </a:fld>
            <a:endParaRPr lang="en-US" dirty="0"/>
          </a:p>
        </p:txBody>
      </p:sp>
    </p:spTree>
    <p:extLst>
      <p:ext uri="{BB962C8B-B14F-4D97-AF65-F5344CB8AC3E}">
        <p14:creationId xmlns:p14="http://schemas.microsoft.com/office/powerpoint/2010/main" val="3947022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B9456-B054-4624-BDE2-545EB234C37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46134AC-CB51-485B-96A7-C9E960F8306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933B1778-CEAE-4B4D-BE9A-0B33023E6E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3F39A46-9DA9-47DE-912A-475270E20B09}"/>
              </a:ext>
            </a:extLst>
          </p:cNvPr>
          <p:cNvSpPr>
            <a:spLocks noGrp="1"/>
          </p:cNvSpPr>
          <p:nvPr>
            <p:ph type="dt" sz="half" idx="10"/>
          </p:nvPr>
        </p:nvSpPr>
        <p:spPr/>
        <p:txBody>
          <a:bodyPr/>
          <a:lstStyle/>
          <a:p>
            <a:fld id="{920E6A69-DA38-4902-885E-4F678310DF3F}" type="datetimeFigureOut">
              <a:rPr lang="en-US" smtClean="0"/>
              <a:t>5/16/2018</a:t>
            </a:fld>
            <a:endParaRPr lang="en-US" dirty="0"/>
          </a:p>
        </p:txBody>
      </p:sp>
      <p:sp>
        <p:nvSpPr>
          <p:cNvPr id="6" name="Footer Placeholder 5">
            <a:extLst>
              <a:ext uri="{FF2B5EF4-FFF2-40B4-BE49-F238E27FC236}">
                <a16:creationId xmlns:a16="http://schemas.microsoft.com/office/drawing/2014/main" id="{5A194A54-4490-4911-99D9-F1F25BB8A96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873012A-F727-4C73-A968-35883D8C35B1}"/>
              </a:ext>
            </a:extLst>
          </p:cNvPr>
          <p:cNvSpPr>
            <a:spLocks noGrp="1"/>
          </p:cNvSpPr>
          <p:nvPr>
            <p:ph type="sldNum" sz="quarter" idx="12"/>
          </p:nvPr>
        </p:nvSpPr>
        <p:spPr/>
        <p:txBody>
          <a:bodyPr/>
          <a:lstStyle/>
          <a:p>
            <a:fld id="{AD048303-45C8-4A3E-B4A5-C2CFD53FF16F}" type="slidenum">
              <a:rPr lang="en-US" smtClean="0"/>
              <a:t>‹#›</a:t>
            </a:fld>
            <a:endParaRPr lang="en-US" dirty="0"/>
          </a:p>
        </p:txBody>
      </p:sp>
    </p:spTree>
    <p:extLst>
      <p:ext uri="{BB962C8B-B14F-4D97-AF65-F5344CB8AC3E}">
        <p14:creationId xmlns:p14="http://schemas.microsoft.com/office/powerpoint/2010/main" val="1744446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12A4D5-8A11-4745-8A41-40170062AB4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97F00A9-FE50-4648-9AA2-67EB81CECD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D1C92C-8A40-464F-923E-C25E241574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0E6A69-DA38-4902-885E-4F678310DF3F}" type="datetimeFigureOut">
              <a:rPr lang="en-US" smtClean="0"/>
              <a:t>5/16/2018</a:t>
            </a:fld>
            <a:endParaRPr lang="en-US" dirty="0"/>
          </a:p>
        </p:txBody>
      </p:sp>
      <p:sp>
        <p:nvSpPr>
          <p:cNvPr id="5" name="Footer Placeholder 4">
            <a:extLst>
              <a:ext uri="{FF2B5EF4-FFF2-40B4-BE49-F238E27FC236}">
                <a16:creationId xmlns:a16="http://schemas.microsoft.com/office/drawing/2014/main" id="{451B3D6D-B561-4693-A9FD-8467E5E9DC1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567B6F4F-4505-4E60-A4EF-EE775A0A78B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048303-45C8-4A3E-B4A5-C2CFD53FF16F}" type="slidenum">
              <a:rPr lang="en-US" smtClean="0"/>
              <a:t>‹#›</a:t>
            </a:fld>
            <a:endParaRPr lang="en-US" dirty="0"/>
          </a:p>
        </p:txBody>
      </p:sp>
    </p:spTree>
    <p:extLst>
      <p:ext uri="{BB962C8B-B14F-4D97-AF65-F5344CB8AC3E}">
        <p14:creationId xmlns:p14="http://schemas.microsoft.com/office/powerpoint/2010/main" val="37410000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png"/><Relationship Id="rId5" Type="http://schemas.openxmlformats.org/officeDocument/2006/relationships/oleObject" Target="../embeddings/oleObject2.bin"/><Relationship Id="rId10" Type="http://schemas.openxmlformats.org/officeDocument/2006/relationships/image" Target="../media/image4.png"/><Relationship Id="rId4" Type="http://schemas.openxmlformats.org/officeDocument/2006/relationships/image" Target="../media/image1.png"/><Relationship Id="rId9" Type="http://schemas.openxmlformats.org/officeDocument/2006/relationships/oleObject" Target="../embeddings/oleObject4.bin"/></Relationships>
</file>

<file path=ppt/slides/_rels/slide2.xml.rels><?xml version="1.0" encoding="UTF-8" standalone="yes"?>
<Relationships xmlns="http://schemas.openxmlformats.org/package/2006/relationships"><Relationship Id="rId8" Type="http://schemas.openxmlformats.org/officeDocument/2006/relationships/image" Target="../media/image7.wmf"/><Relationship Id="rId13" Type="http://schemas.openxmlformats.org/officeDocument/2006/relationships/oleObject" Target="../embeddings/oleObject10.bin"/><Relationship Id="rId18" Type="http://schemas.openxmlformats.org/officeDocument/2006/relationships/image" Target="../media/image12.wmf"/><Relationship Id="rId26" Type="http://schemas.openxmlformats.org/officeDocument/2006/relationships/image" Target="../media/image16.wmf"/><Relationship Id="rId3" Type="http://schemas.openxmlformats.org/officeDocument/2006/relationships/oleObject" Target="../embeddings/oleObject5.bin"/><Relationship Id="rId21" Type="http://schemas.openxmlformats.org/officeDocument/2006/relationships/oleObject" Target="../embeddings/oleObject14.bin"/><Relationship Id="rId34" Type="http://schemas.openxmlformats.org/officeDocument/2006/relationships/image" Target="../media/image20.wmf"/><Relationship Id="rId7" Type="http://schemas.openxmlformats.org/officeDocument/2006/relationships/oleObject" Target="../embeddings/oleObject7.bin"/><Relationship Id="rId12" Type="http://schemas.openxmlformats.org/officeDocument/2006/relationships/image" Target="../media/image9.wmf"/><Relationship Id="rId17" Type="http://schemas.openxmlformats.org/officeDocument/2006/relationships/oleObject" Target="../embeddings/oleObject12.bin"/><Relationship Id="rId25" Type="http://schemas.openxmlformats.org/officeDocument/2006/relationships/oleObject" Target="../embeddings/oleObject16.bin"/><Relationship Id="rId33" Type="http://schemas.openxmlformats.org/officeDocument/2006/relationships/oleObject" Target="../embeddings/oleObject20.bin"/><Relationship Id="rId2" Type="http://schemas.openxmlformats.org/officeDocument/2006/relationships/slideLayout" Target="../slideLayouts/slideLayout7.xml"/><Relationship Id="rId16" Type="http://schemas.openxmlformats.org/officeDocument/2006/relationships/image" Target="../media/image11.wmf"/><Relationship Id="rId20" Type="http://schemas.openxmlformats.org/officeDocument/2006/relationships/image" Target="../media/image13.wmf"/><Relationship Id="rId29" Type="http://schemas.openxmlformats.org/officeDocument/2006/relationships/oleObject" Target="../embeddings/oleObject18.bin"/><Relationship Id="rId1" Type="http://schemas.openxmlformats.org/officeDocument/2006/relationships/vmlDrawing" Target="../drawings/vmlDrawing2.vml"/><Relationship Id="rId6" Type="http://schemas.openxmlformats.org/officeDocument/2006/relationships/image" Target="../media/image6.wmf"/><Relationship Id="rId11" Type="http://schemas.openxmlformats.org/officeDocument/2006/relationships/oleObject" Target="../embeddings/oleObject9.bin"/><Relationship Id="rId24" Type="http://schemas.openxmlformats.org/officeDocument/2006/relationships/image" Target="../media/image15.wmf"/><Relationship Id="rId32" Type="http://schemas.openxmlformats.org/officeDocument/2006/relationships/image" Target="../media/image19.wmf"/><Relationship Id="rId5" Type="http://schemas.openxmlformats.org/officeDocument/2006/relationships/oleObject" Target="../embeddings/oleObject6.bin"/><Relationship Id="rId15" Type="http://schemas.openxmlformats.org/officeDocument/2006/relationships/oleObject" Target="../embeddings/oleObject11.bin"/><Relationship Id="rId23" Type="http://schemas.openxmlformats.org/officeDocument/2006/relationships/oleObject" Target="../embeddings/oleObject15.bin"/><Relationship Id="rId28" Type="http://schemas.openxmlformats.org/officeDocument/2006/relationships/image" Target="../media/image17.wmf"/><Relationship Id="rId36" Type="http://schemas.openxmlformats.org/officeDocument/2006/relationships/image" Target="../media/image21.wmf"/><Relationship Id="rId10" Type="http://schemas.openxmlformats.org/officeDocument/2006/relationships/image" Target="../media/image8.wmf"/><Relationship Id="rId19" Type="http://schemas.openxmlformats.org/officeDocument/2006/relationships/oleObject" Target="../embeddings/oleObject13.bin"/><Relationship Id="rId31" Type="http://schemas.openxmlformats.org/officeDocument/2006/relationships/oleObject" Target="../embeddings/oleObject19.bin"/><Relationship Id="rId4" Type="http://schemas.openxmlformats.org/officeDocument/2006/relationships/image" Target="../media/image5.wmf"/><Relationship Id="rId9" Type="http://schemas.openxmlformats.org/officeDocument/2006/relationships/oleObject" Target="../embeddings/oleObject8.bin"/><Relationship Id="rId14" Type="http://schemas.openxmlformats.org/officeDocument/2006/relationships/image" Target="../media/image10.wmf"/><Relationship Id="rId22" Type="http://schemas.openxmlformats.org/officeDocument/2006/relationships/image" Target="../media/image14.wmf"/><Relationship Id="rId27" Type="http://schemas.openxmlformats.org/officeDocument/2006/relationships/oleObject" Target="../embeddings/oleObject17.bin"/><Relationship Id="rId30" Type="http://schemas.openxmlformats.org/officeDocument/2006/relationships/image" Target="../media/image18.wmf"/><Relationship Id="rId35" Type="http://schemas.openxmlformats.org/officeDocument/2006/relationships/oleObject" Target="../embeddings/oleObject21.bin"/></Relationships>
</file>

<file path=ppt/slides/_rels/slide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oleObject" Target="../embeddings/oleObject2.bin"/><Relationship Id="rId7" Type="http://schemas.openxmlformats.org/officeDocument/2006/relationships/oleObject" Target="../embeddings/oleObject1.bin"/><Relationship Id="rId12" Type="http://schemas.openxmlformats.org/officeDocument/2006/relationships/image" Target="../media/image21.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4.png"/><Relationship Id="rId11" Type="http://schemas.openxmlformats.org/officeDocument/2006/relationships/oleObject" Target="../embeddings/oleObject22.bin"/><Relationship Id="rId5" Type="http://schemas.openxmlformats.org/officeDocument/2006/relationships/oleObject" Target="../embeddings/oleObject4.bin"/><Relationship Id="rId10"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8" Type="http://schemas.openxmlformats.org/officeDocument/2006/relationships/image" Target="../media/image10.wmf"/><Relationship Id="rId13" Type="http://schemas.openxmlformats.org/officeDocument/2006/relationships/oleObject" Target="../embeddings/oleObject23.bin"/><Relationship Id="rId18" Type="http://schemas.openxmlformats.org/officeDocument/2006/relationships/image" Target="../media/image28.png"/><Relationship Id="rId26" Type="http://schemas.openxmlformats.org/officeDocument/2006/relationships/image" Target="../media/image26.wmf"/><Relationship Id="rId3" Type="http://schemas.openxmlformats.org/officeDocument/2006/relationships/oleObject" Target="../embeddings/oleObject5.bin"/><Relationship Id="rId21" Type="http://schemas.openxmlformats.org/officeDocument/2006/relationships/oleObject" Target="../embeddings/oleObject25.bin"/><Relationship Id="rId7" Type="http://schemas.openxmlformats.org/officeDocument/2006/relationships/oleObject" Target="../embeddings/oleObject10.bin"/><Relationship Id="rId12" Type="http://schemas.openxmlformats.org/officeDocument/2006/relationships/image" Target="../media/image14.wmf"/><Relationship Id="rId17" Type="http://schemas.openxmlformats.org/officeDocument/2006/relationships/customXml" Target="../ink/ink1.xml"/><Relationship Id="rId25" Type="http://schemas.openxmlformats.org/officeDocument/2006/relationships/oleObject" Target="../embeddings/oleObject27.bin"/><Relationship Id="rId2" Type="http://schemas.openxmlformats.org/officeDocument/2006/relationships/slideLayout" Target="../slideLayouts/slideLayout7.xml"/><Relationship Id="rId16" Type="http://schemas.openxmlformats.org/officeDocument/2006/relationships/image" Target="../media/image23.wmf"/><Relationship Id="rId20" Type="http://schemas.openxmlformats.org/officeDocument/2006/relationships/image" Target="../media/image29.png"/><Relationship Id="rId1" Type="http://schemas.openxmlformats.org/officeDocument/2006/relationships/vmlDrawing" Target="../drawings/vmlDrawing4.vml"/><Relationship Id="rId6" Type="http://schemas.openxmlformats.org/officeDocument/2006/relationships/image" Target="../media/image6.wmf"/><Relationship Id="rId11" Type="http://schemas.openxmlformats.org/officeDocument/2006/relationships/oleObject" Target="../embeddings/oleObject14.bin"/><Relationship Id="rId24" Type="http://schemas.openxmlformats.org/officeDocument/2006/relationships/image" Target="../media/image25.wmf"/><Relationship Id="rId5" Type="http://schemas.openxmlformats.org/officeDocument/2006/relationships/oleObject" Target="../embeddings/oleObject6.bin"/><Relationship Id="rId15" Type="http://schemas.openxmlformats.org/officeDocument/2006/relationships/oleObject" Target="../embeddings/oleObject24.bin"/><Relationship Id="rId23" Type="http://schemas.openxmlformats.org/officeDocument/2006/relationships/oleObject" Target="../embeddings/oleObject26.bin"/><Relationship Id="rId28" Type="http://schemas.openxmlformats.org/officeDocument/2006/relationships/image" Target="../media/image27.wmf"/><Relationship Id="rId10" Type="http://schemas.openxmlformats.org/officeDocument/2006/relationships/image" Target="../media/image11.wmf"/><Relationship Id="rId19" Type="http://schemas.openxmlformats.org/officeDocument/2006/relationships/customXml" Target="../ink/ink2.xml"/><Relationship Id="rId4" Type="http://schemas.openxmlformats.org/officeDocument/2006/relationships/image" Target="../media/image5.wmf"/><Relationship Id="rId9" Type="http://schemas.openxmlformats.org/officeDocument/2006/relationships/oleObject" Target="../embeddings/oleObject11.bin"/><Relationship Id="rId14" Type="http://schemas.openxmlformats.org/officeDocument/2006/relationships/image" Target="../media/image22.wmf"/><Relationship Id="rId22" Type="http://schemas.openxmlformats.org/officeDocument/2006/relationships/image" Target="../media/image24.wmf"/><Relationship Id="rId27" Type="http://schemas.openxmlformats.org/officeDocument/2006/relationships/oleObject" Target="../embeddings/oleObject28.bin"/></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30.bin"/><Relationship Id="rId13" Type="http://schemas.openxmlformats.org/officeDocument/2006/relationships/image" Target="../media/image31.wmf"/><Relationship Id="rId18" Type="http://schemas.openxmlformats.org/officeDocument/2006/relationships/oleObject" Target="../embeddings/oleObject35.bin"/><Relationship Id="rId26" Type="http://schemas.openxmlformats.org/officeDocument/2006/relationships/oleObject" Target="../embeddings/oleObject39.bin"/><Relationship Id="rId3" Type="http://schemas.openxmlformats.org/officeDocument/2006/relationships/notesSlide" Target="../notesSlides/notesSlide1.xml"/><Relationship Id="rId21" Type="http://schemas.openxmlformats.org/officeDocument/2006/relationships/image" Target="../media/image35.wmf"/><Relationship Id="rId7" Type="http://schemas.openxmlformats.org/officeDocument/2006/relationships/image" Target="../media/image28.wmf"/><Relationship Id="rId12" Type="http://schemas.openxmlformats.org/officeDocument/2006/relationships/oleObject" Target="../embeddings/oleObject32.bin"/><Relationship Id="rId17" Type="http://schemas.openxmlformats.org/officeDocument/2006/relationships/image" Target="../media/image33.wmf"/><Relationship Id="rId25" Type="http://schemas.openxmlformats.org/officeDocument/2006/relationships/image" Target="../media/image37.wmf"/><Relationship Id="rId2" Type="http://schemas.openxmlformats.org/officeDocument/2006/relationships/slideLayout" Target="../slideLayouts/slideLayout7.xml"/><Relationship Id="rId16" Type="http://schemas.openxmlformats.org/officeDocument/2006/relationships/oleObject" Target="../embeddings/oleObject34.bin"/><Relationship Id="rId20" Type="http://schemas.openxmlformats.org/officeDocument/2006/relationships/oleObject" Target="../embeddings/oleObject36.bin"/><Relationship Id="rId1" Type="http://schemas.openxmlformats.org/officeDocument/2006/relationships/vmlDrawing" Target="../drawings/vmlDrawing5.vml"/><Relationship Id="rId6" Type="http://schemas.openxmlformats.org/officeDocument/2006/relationships/oleObject" Target="../embeddings/oleObject29.bin"/><Relationship Id="rId11" Type="http://schemas.openxmlformats.org/officeDocument/2006/relationships/image" Target="../media/image30.wmf"/><Relationship Id="rId24" Type="http://schemas.openxmlformats.org/officeDocument/2006/relationships/oleObject" Target="../embeddings/oleObject38.bin"/><Relationship Id="rId5" Type="http://schemas.openxmlformats.org/officeDocument/2006/relationships/image" Target="../media/image3.png"/><Relationship Id="rId15" Type="http://schemas.openxmlformats.org/officeDocument/2006/relationships/image" Target="../media/image32.wmf"/><Relationship Id="rId23" Type="http://schemas.openxmlformats.org/officeDocument/2006/relationships/image" Target="../media/image36.wmf"/><Relationship Id="rId10" Type="http://schemas.openxmlformats.org/officeDocument/2006/relationships/oleObject" Target="../embeddings/oleObject31.bin"/><Relationship Id="rId19" Type="http://schemas.openxmlformats.org/officeDocument/2006/relationships/image" Target="../media/image34.wmf"/><Relationship Id="rId4" Type="http://schemas.openxmlformats.org/officeDocument/2006/relationships/oleObject" Target="../embeddings/oleObject3.bin"/><Relationship Id="rId9" Type="http://schemas.openxmlformats.org/officeDocument/2006/relationships/image" Target="../media/image29.wmf"/><Relationship Id="rId14" Type="http://schemas.openxmlformats.org/officeDocument/2006/relationships/oleObject" Target="../embeddings/oleObject33.bin"/><Relationship Id="rId22" Type="http://schemas.openxmlformats.org/officeDocument/2006/relationships/oleObject" Target="../embeddings/oleObject37.bin"/><Relationship Id="rId27" Type="http://schemas.openxmlformats.org/officeDocument/2006/relationships/image" Target="../media/image38.pn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38.png"/><Relationship Id="rId5" Type="http://schemas.openxmlformats.org/officeDocument/2006/relationships/oleObject" Target="../embeddings/oleObject39.bin"/><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38.png"/><Relationship Id="rId5" Type="http://schemas.openxmlformats.org/officeDocument/2006/relationships/oleObject" Target="../embeddings/oleObject39.bin"/><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openxmlformats.org/officeDocument/2006/relationships/image" Target="../media/image40.wmf"/><Relationship Id="rId13" Type="http://schemas.openxmlformats.org/officeDocument/2006/relationships/oleObject" Target="../embeddings/oleObject44.bin"/><Relationship Id="rId18" Type="http://schemas.openxmlformats.org/officeDocument/2006/relationships/oleObject" Target="../embeddings/oleObject46.bin"/><Relationship Id="rId26" Type="http://schemas.openxmlformats.org/officeDocument/2006/relationships/oleObject" Target="../embeddings/oleObject49.bin"/><Relationship Id="rId3" Type="http://schemas.openxmlformats.org/officeDocument/2006/relationships/oleObject" Target="../embeddings/oleObject3.bin"/><Relationship Id="rId21" Type="http://schemas.openxmlformats.org/officeDocument/2006/relationships/image" Target="../media/image46.png"/><Relationship Id="rId34" Type="http://schemas.openxmlformats.org/officeDocument/2006/relationships/oleObject" Target="../embeddings/oleObject52.bin"/><Relationship Id="rId7" Type="http://schemas.openxmlformats.org/officeDocument/2006/relationships/oleObject" Target="../embeddings/oleObject41.bin"/><Relationship Id="rId12" Type="http://schemas.openxmlformats.org/officeDocument/2006/relationships/image" Target="../media/image42.wmf"/><Relationship Id="rId17" Type="http://schemas.openxmlformats.org/officeDocument/2006/relationships/image" Target="../media/image52.png"/><Relationship Id="rId25" Type="http://schemas.openxmlformats.org/officeDocument/2006/relationships/image" Target="../media/image53.png"/><Relationship Id="rId33" Type="http://schemas.openxmlformats.org/officeDocument/2006/relationships/image" Target="../media/image54.png"/><Relationship Id="rId2" Type="http://schemas.openxmlformats.org/officeDocument/2006/relationships/slideLayout" Target="../slideLayouts/slideLayout7.xml"/><Relationship Id="rId16" Type="http://schemas.openxmlformats.org/officeDocument/2006/relationships/image" Target="../media/image44.wmf"/><Relationship Id="rId20" Type="http://schemas.openxmlformats.org/officeDocument/2006/relationships/oleObject" Target="../embeddings/oleObject47.bin"/><Relationship Id="rId29" Type="http://schemas.openxmlformats.org/officeDocument/2006/relationships/image" Target="../media/image49.wmf"/><Relationship Id="rId1" Type="http://schemas.openxmlformats.org/officeDocument/2006/relationships/vmlDrawing" Target="../drawings/vmlDrawing8.vml"/><Relationship Id="rId6" Type="http://schemas.openxmlformats.org/officeDocument/2006/relationships/image" Target="../media/image39.wmf"/><Relationship Id="rId11" Type="http://schemas.openxmlformats.org/officeDocument/2006/relationships/oleObject" Target="../embeddings/oleObject43.bin"/><Relationship Id="rId24" Type="http://schemas.openxmlformats.org/officeDocument/2006/relationships/customXml" Target="../ink/ink3.xml"/><Relationship Id="rId32" Type="http://schemas.openxmlformats.org/officeDocument/2006/relationships/customXml" Target="../ink/ink4.xml"/><Relationship Id="rId5" Type="http://schemas.openxmlformats.org/officeDocument/2006/relationships/oleObject" Target="../embeddings/oleObject40.bin"/><Relationship Id="rId15" Type="http://schemas.openxmlformats.org/officeDocument/2006/relationships/oleObject" Target="../embeddings/oleObject45.bin"/><Relationship Id="rId23" Type="http://schemas.openxmlformats.org/officeDocument/2006/relationships/image" Target="../media/image47.wmf"/><Relationship Id="rId28" Type="http://schemas.openxmlformats.org/officeDocument/2006/relationships/oleObject" Target="../embeddings/oleObject50.bin"/><Relationship Id="rId10" Type="http://schemas.openxmlformats.org/officeDocument/2006/relationships/image" Target="../media/image41.wmf"/><Relationship Id="rId19" Type="http://schemas.openxmlformats.org/officeDocument/2006/relationships/image" Target="../media/image45.wmf"/><Relationship Id="rId31" Type="http://schemas.openxmlformats.org/officeDocument/2006/relationships/image" Target="../media/image50.wmf"/><Relationship Id="rId4" Type="http://schemas.openxmlformats.org/officeDocument/2006/relationships/image" Target="../media/image3.png"/><Relationship Id="rId9" Type="http://schemas.openxmlformats.org/officeDocument/2006/relationships/oleObject" Target="../embeddings/oleObject42.bin"/><Relationship Id="rId14" Type="http://schemas.openxmlformats.org/officeDocument/2006/relationships/image" Target="../media/image43.wmf"/><Relationship Id="rId22" Type="http://schemas.openxmlformats.org/officeDocument/2006/relationships/oleObject" Target="../embeddings/oleObject48.bin"/><Relationship Id="rId27" Type="http://schemas.openxmlformats.org/officeDocument/2006/relationships/image" Target="../media/image48.wmf"/><Relationship Id="rId30" Type="http://schemas.openxmlformats.org/officeDocument/2006/relationships/oleObject" Target="../embeddings/oleObject51.bin"/><Relationship Id="rId35" Type="http://schemas.openxmlformats.org/officeDocument/2006/relationships/image" Target="../media/image5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a:extLst>
              <a:ext uri="{FF2B5EF4-FFF2-40B4-BE49-F238E27FC236}">
                <a16:creationId xmlns:a16="http://schemas.microsoft.com/office/drawing/2014/main" id="{06DB4D14-69DE-497D-8CC2-48FC24628F4A}"/>
              </a:ext>
            </a:extLst>
          </p:cNvPr>
          <p:cNvGraphicFramePr>
            <a:graphicFrameLocks noChangeAspect="1"/>
          </p:cNvGraphicFramePr>
          <p:nvPr>
            <p:extLst>
              <p:ext uri="{D42A27DB-BD31-4B8C-83A1-F6EECF244321}">
                <p14:modId xmlns:p14="http://schemas.microsoft.com/office/powerpoint/2010/main" val="1259653580"/>
              </p:ext>
            </p:extLst>
          </p:nvPr>
        </p:nvGraphicFramePr>
        <p:xfrm>
          <a:off x="9172335" y="2166337"/>
          <a:ext cx="653824" cy="1158909"/>
        </p:xfrm>
        <a:graphic>
          <a:graphicData uri="http://schemas.openxmlformats.org/presentationml/2006/ole">
            <mc:AlternateContent xmlns:mc="http://schemas.openxmlformats.org/markup-compatibility/2006">
              <mc:Choice xmlns:v="urn:schemas-microsoft-com:vml" Requires="v">
                <p:oleObj spid="_x0000_s2245" name="Bitmap Image" r:id="rId3" imgW="335167" imgH="594412" progId="Paint.Picture">
                  <p:embed/>
                </p:oleObj>
              </mc:Choice>
              <mc:Fallback>
                <p:oleObj name="Bitmap Image" r:id="rId3" imgW="335167" imgH="594412" progId="Paint.Picture">
                  <p:embed/>
                  <p:pic>
                    <p:nvPicPr>
                      <p:cNvPr id="0" name="Object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72335" y="2166337"/>
                        <a:ext cx="653824" cy="1158909"/>
                      </a:xfrm>
                      <a:prstGeom prst="rect">
                        <a:avLst/>
                      </a:prstGeom>
                      <a:noFill/>
                    </p:spPr>
                  </p:pic>
                </p:oleObj>
              </mc:Fallback>
            </mc:AlternateContent>
          </a:graphicData>
        </a:graphic>
      </p:graphicFrame>
      <p:graphicFrame>
        <p:nvGraphicFramePr>
          <p:cNvPr id="50" name="Object 49">
            <a:extLst>
              <a:ext uri="{FF2B5EF4-FFF2-40B4-BE49-F238E27FC236}">
                <a16:creationId xmlns:a16="http://schemas.microsoft.com/office/drawing/2014/main" id="{489C11CD-3005-4161-9C7C-01A5E41A3B48}"/>
              </a:ext>
            </a:extLst>
          </p:cNvPr>
          <p:cNvGraphicFramePr>
            <a:graphicFrameLocks noChangeAspect="1"/>
          </p:cNvGraphicFramePr>
          <p:nvPr>
            <p:extLst>
              <p:ext uri="{D42A27DB-BD31-4B8C-83A1-F6EECF244321}">
                <p14:modId xmlns:p14="http://schemas.microsoft.com/office/powerpoint/2010/main" val="124166"/>
              </p:ext>
            </p:extLst>
          </p:nvPr>
        </p:nvGraphicFramePr>
        <p:xfrm>
          <a:off x="9077990" y="4974237"/>
          <a:ext cx="786662" cy="1283369"/>
        </p:xfrm>
        <a:graphic>
          <a:graphicData uri="http://schemas.openxmlformats.org/presentationml/2006/ole">
            <mc:AlternateContent xmlns:mc="http://schemas.openxmlformats.org/markup-compatibility/2006">
              <mc:Choice xmlns:v="urn:schemas-microsoft-com:vml" Requires="v">
                <p:oleObj spid="_x0000_s2246" name="Bitmap Image" r:id="rId5" imgW="495343" imgH="807790" progId="Paint.Picture">
                  <p:embed/>
                </p:oleObj>
              </mc:Choice>
              <mc:Fallback>
                <p:oleObj name="Bitmap Image" r:id="rId5" imgW="495343" imgH="807790" progId="Paint.Picture">
                  <p:embed/>
                  <p:pic>
                    <p:nvPicPr>
                      <p:cNvPr id="0" name="Object 3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77990" y="4974237"/>
                        <a:ext cx="786662" cy="1283369"/>
                      </a:xfrm>
                      <a:prstGeom prst="rect">
                        <a:avLst/>
                      </a:prstGeom>
                      <a:noFill/>
                    </p:spPr>
                  </p:pic>
                </p:oleObj>
              </mc:Fallback>
            </mc:AlternateContent>
          </a:graphicData>
        </a:graphic>
      </p:graphicFrame>
      <p:sp>
        <p:nvSpPr>
          <p:cNvPr id="2" name="Title 1">
            <a:extLst>
              <a:ext uri="{FF2B5EF4-FFF2-40B4-BE49-F238E27FC236}">
                <a16:creationId xmlns:a16="http://schemas.microsoft.com/office/drawing/2014/main" id="{EFCAA7DA-FB0B-4ACA-B905-7D376869CF7B}"/>
              </a:ext>
            </a:extLst>
          </p:cNvPr>
          <p:cNvSpPr txBox="1">
            <a:spLocks/>
          </p:cNvSpPr>
          <p:nvPr/>
        </p:nvSpPr>
        <p:spPr>
          <a:xfrm>
            <a:off x="209301" y="169581"/>
            <a:ext cx="2433607" cy="567289"/>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E.4 Lenses</a:t>
            </a:r>
            <a:endParaRPr lang="en-US" b="1" u="sng" dirty="0">
              <a:latin typeface="+mn-lt"/>
            </a:endParaRPr>
          </a:p>
        </p:txBody>
      </p:sp>
      <p:sp>
        <p:nvSpPr>
          <p:cNvPr id="3" name="Rectangle 2">
            <a:extLst>
              <a:ext uri="{FF2B5EF4-FFF2-40B4-BE49-F238E27FC236}">
                <a16:creationId xmlns:a16="http://schemas.microsoft.com/office/drawing/2014/main" id="{59540593-3FBC-424C-87FE-4F0BA12CFBD2}"/>
              </a:ext>
            </a:extLst>
          </p:cNvPr>
          <p:cNvSpPr/>
          <p:nvPr/>
        </p:nvSpPr>
        <p:spPr>
          <a:xfrm>
            <a:off x="171635" y="735543"/>
            <a:ext cx="2765846" cy="3046988"/>
          </a:xfrm>
          <a:prstGeom prst="rect">
            <a:avLst/>
          </a:prstGeom>
        </p:spPr>
        <p:txBody>
          <a:bodyPr wrap="square">
            <a:spAutoFit/>
          </a:bodyPr>
          <a:lstStyle/>
          <a:p>
            <a:r>
              <a:rPr lang="en-US" sz="1600" dirty="0"/>
              <a:t>A lens is basically a two-sided refracting substance, which comes in four basic shapes:</a:t>
            </a:r>
          </a:p>
          <a:p>
            <a:endParaRPr lang="en-US" sz="1600" dirty="0"/>
          </a:p>
          <a:p>
            <a:r>
              <a:rPr lang="en-US" sz="1600" dirty="0"/>
              <a:t>We’ll call its index of refraction n</a:t>
            </a:r>
            <a:r>
              <a:rPr lang="en-US" sz="1600" baseline="-25000" dirty="0"/>
              <a:t>2</a:t>
            </a:r>
            <a:r>
              <a:rPr lang="en-US" sz="1600" dirty="0"/>
              <a:t>, and of the surrounding medium n</a:t>
            </a:r>
            <a:r>
              <a:rPr lang="en-US" sz="1600" baseline="-25000" dirty="0"/>
              <a:t>1</a:t>
            </a:r>
            <a:r>
              <a:rPr lang="en-US" sz="1600" dirty="0"/>
              <a:t>.</a:t>
            </a:r>
          </a:p>
          <a:p>
            <a:r>
              <a:rPr lang="en-US" sz="1600" dirty="0"/>
              <a:t>  </a:t>
            </a:r>
          </a:p>
          <a:p>
            <a:r>
              <a:rPr lang="en-US" sz="1600" dirty="0"/>
              <a:t>And the radii of curvature of the sides we call R</a:t>
            </a:r>
            <a:r>
              <a:rPr lang="en-US" sz="1600" baseline="-25000" dirty="0"/>
              <a:t>1</a:t>
            </a:r>
            <a:r>
              <a:rPr lang="en-US" sz="1600" dirty="0"/>
              <a:t> and R</a:t>
            </a:r>
            <a:r>
              <a:rPr lang="en-US" sz="1600" baseline="-25000" dirty="0"/>
              <a:t>2</a:t>
            </a:r>
            <a:r>
              <a:rPr lang="en-US" sz="1600" dirty="0"/>
              <a:t>.  </a:t>
            </a:r>
          </a:p>
          <a:p>
            <a:r>
              <a:rPr lang="en-US" sz="1600" dirty="0"/>
              <a:t>R &gt; 0 for convex surface, </a:t>
            </a:r>
          </a:p>
          <a:p>
            <a:r>
              <a:rPr lang="en-US" sz="1600" dirty="0"/>
              <a:t>R &lt; 0 for concave surface.</a:t>
            </a:r>
          </a:p>
        </p:txBody>
      </p:sp>
      <p:sp>
        <p:nvSpPr>
          <p:cNvPr id="4" name="Rectangle 2">
            <a:extLst>
              <a:ext uri="{FF2B5EF4-FFF2-40B4-BE49-F238E27FC236}">
                <a16:creationId xmlns:a16="http://schemas.microsoft.com/office/drawing/2014/main" id="{B8FFE7E4-A7EF-47C3-BAAD-1FE17DC4E49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7" name="Object 6">
            <a:extLst>
              <a:ext uri="{FF2B5EF4-FFF2-40B4-BE49-F238E27FC236}">
                <a16:creationId xmlns:a16="http://schemas.microsoft.com/office/drawing/2014/main" id="{6BA85692-E0BF-479A-BE29-40632C03EE77}"/>
              </a:ext>
            </a:extLst>
          </p:cNvPr>
          <p:cNvGraphicFramePr>
            <a:graphicFrameLocks noChangeAspect="1"/>
          </p:cNvGraphicFramePr>
          <p:nvPr>
            <p:extLst>
              <p:ext uri="{D42A27DB-BD31-4B8C-83A1-F6EECF244321}">
                <p14:modId xmlns:p14="http://schemas.microsoft.com/office/powerpoint/2010/main" val="1705747937"/>
              </p:ext>
            </p:extLst>
          </p:nvPr>
        </p:nvGraphicFramePr>
        <p:xfrm>
          <a:off x="3094382" y="4754370"/>
          <a:ext cx="708025" cy="1371600"/>
        </p:xfrm>
        <a:graphic>
          <a:graphicData uri="http://schemas.openxmlformats.org/presentationml/2006/ole">
            <mc:AlternateContent xmlns:mc="http://schemas.openxmlformats.org/markup-compatibility/2006">
              <mc:Choice xmlns:v="urn:schemas-microsoft-com:vml" Requires="v">
                <p:oleObj spid="_x0000_s2247" name="Bitmap Image" r:id="rId7" imgW="708871" imgH="1371719" progId="Paint.Picture">
                  <p:embed/>
                </p:oleObj>
              </mc:Choice>
              <mc:Fallback>
                <p:oleObj name="Bitmap Image" r:id="rId7" imgW="708871" imgH="1371719" progId="Paint.Picture">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94382" y="4754370"/>
                        <a:ext cx="708025" cy="1371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10">
            <a:extLst>
              <a:ext uri="{FF2B5EF4-FFF2-40B4-BE49-F238E27FC236}">
                <a16:creationId xmlns:a16="http://schemas.microsoft.com/office/drawing/2014/main" id="{3295B10A-1904-4173-B5F9-2E0BC21FCA80}"/>
              </a:ext>
            </a:extLst>
          </p:cNvPr>
          <p:cNvGraphicFramePr>
            <a:graphicFrameLocks noChangeAspect="1"/>
          </p:cNvGraphicFramePr>
          <p:nvPr>
            <p:extLst>
              <p:ext uri="{D42A27DB-BD31-4B8C-83A1-F6EECF244321}">
                <p14:modId xmlns:p14="http://schemas.microsoft.com/office/powerpoint/2010/main" val="3537548878"/>
              </p:ext>
            </p:extLst>
          </p:nvPr>
        </p:nvGraphicFramePr>
        <p:xfrm>
          <a:off x="2991232" y="2089796"/>
          <a:ext cx="669925" cy="1241425"/>
        </p:xfrm>
        <a:graphic>
          <a:graphicData uri="http://schemas.openxmlformats.org/presentationml/2006/ole">
            <mc:AlternateContent xmlns:mc="http://schemas.openxmlformats.org/markup-compatibility/2006">
              <mc:Choice xmlns:v="urn:schemas-microsoft-com:vml" Requires="v">
                <p:oleObj spid="_x0000_s2248" name="Bitmap Image" r:id="rId9" imgW="670618" imgH="1241905" progId="Paint.Picture">
                  <p:embed/>
                </p:oleObj>
              </mc:Choice>
              <mc:Fallback>
                <p:oleObj name="Bitmap Image" r:id="rId9" imgW="670618" imgH="1241905" progId="Paint.Picture">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91232" y="2089796"/>
                        <a:ext cx="669925" cy="1241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Oval 11">
            <a:extLst>
              <a:ext uri="{FF2B5EF4-FFF2-40B4-BE49-F238E27FC236}">
                <a16:creationId xmlns:a16="http://schemas.microsoft.com/office/drawing/2014/main" id="{47F46225-3612-46EF-B653-5E2EE5354674}"/>
              </a:ext>
            </a:extLst>
          </p:cNvPr>
          <p:cNvSpPr/>
          <p:nvPr/>
        </p:nvSpPr>
        <p:spPr>
          <a:xfrm>
            <a:off x="3332035" y="1636117"/>
            <a:ext cx="2280246" cy="2164570"/>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0712DEA3-22E0-4B07-8C7C-51BAF11C0C3E}"/>
              </a:ext>
            </a:extLst>
          </p:cNvPr>
          <p:cNvSpPr/>
          <p:nvPr/>
        </p:nvSpPr>
        <p:spPr>
          <a:xfrm>
            <a:off x="5789021" y="910843"/>
            <a:ext cx="3910843" cy="3618219"/>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D680BD14-4530-4DA4-AC03-EA319D9BA03D}"/>
              </a:ext>
            </a:extLst>
          </p:cNvPr>
          <p:cNvSpPr/>
          <p:nvPr/>
        </p:nvSpPr>
        <p:spPr>
          <a:xfrm>
            <a:off x="3222704" y="4563892"/>
            <a:ext cx="1846699" cy="1711330"/>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5FCEF1C6-8812-49A1-AEE6-6C553D25B815}"/>
              </a:ext>
            </a:extLst>
          </p:cNvPr>
          <p:cNvSpPr/>
          <p:nvPr/>
        </p:nvSpPr>
        <p:spPr>
          <a:xfrm>
            <a:off x="8039199" y="4886899"/>
            <a:ext cx="1453821" cy="1324699"/>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6CB7359F-6915-493F-A90E-D444D367FD0A}"/>
              </a:ext>
            </a:extLst>
          </p:cNvPr>
          <p:cNvSpPr/>
          <p:nvPr/>
        </p:nvSpPr>
        <p:spPr>
          <a:xfrm>
            <a:off x="8263982" y="2157055"/>
            <a:ext cx="1272743" cy="1212106"/>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876221B0-F8EB-4E64-8590-3D3DC4FCEA92}"/>
              </a:ext>
            </a:extLst>
          </p:cNvPr>
          <p:cNvSpPr/>
          <p:nvPr/>
        </p:nvSpPr>
        <p:spPr>
          <a:xfrm>
            <a:off x="3102837" y="2139688"/>
            <a:ext cx="1129127" cy="1123387"/>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a16="http://schemas.microsoft.com/office/drawing/2014/main" id="{D8ECCA3C-DA99-4F20-AC26-11B60F8B0120}"/>
              </a:ext>
            </a:extLst>
          </p:cNvPr>
          <p:cNvSpPr/>
          <p:nvPr/>
        </p:nvSpPr>
        <p:spPr>
          <a:xfrm>
            <a:off x="1683357" y="4473660"/>
            <a:ext cx="1977799" cy="1919997"/>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13082C12-D689-4BF2-AC94-247AD200C1D6}"/>
              </a:ext>
            </a:extLst>
          </p:cNvPr>
          <p:cNvSpPr/>
          <p:nvPr/>
        </p:nvSpPr>
        <p:spPr>
          <a:xfrm>
            <a:off x="9679986" y="4379452"/>
            <a:ext cx="2454431" cy="2396817"/>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8">
            <a:extLst>
              <a:ext uri="{FF2B5EF4-FFF2-40B4-BE49-F238E27FC236}">
                <a16:creationId xmlns:a16="http://schemas.microsoft.com/office/drawing/2014/main" id="{36DEFE77-FF2D-4611-A2F7-1552041B22E0}"/>
              </a:ext>
            </a:extLst>
          </p:cNvPr>
          <p:cNvSpPr>
            <a:spLocks noChangeArrowheads="1"/>
          </p:cNvSpPr>
          <p:nvPr/>
        </p:nvSpPr>
        <p:spPr bwMode="auto">
          <a:xfrm>
            <a:off x="9414823" y="246133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24" name="Rectangle 22">
            <a:extLst>
              <a:ext uri="{FF2B5EF4-FFF2-40B4-BE49-F238E27FC236}">
                <a16:creationId xmlns:a16="http://schemas.microsoft.com/office/drawing/2014/main" id="{D29A978F-69F4-46C3-AF26-87D803F0233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cxnSp>
        <p:nvCxnSpPr>
          <p:cNvPr id="27" name="Straight Connector 26">
            <a:extLst>
              <a:ext uri="{FF2B5EF4-FFF2-40B4-BE49-F238E27FC236}">
                <a16:creationId xmlns:a16="http://schemas.microsoft.com/office/drawing/2014/main" id="{812F3063-8FE3-409E-93BA-254015488D2C}"/>
              </a:ext>
            </a:extLst>
          </p:cNvPr>
          <p:cNvCxnSpPr>
            <a:cxnSpLocks/>
            <a:endCxn id="17" idx="7"/>
          </p:cNvCxnSpPr>
          <p:nvPr/>
        </p:nvCxnSpPr>
        <p:spPr>
          <a:xfrm flipV="1">
            <a:off x="3661157" y="2304204"/>
            <a:ext cx="405450" cy="397178"/>
          </a:xfrm>
          <a:prstGeom prst="line">
            <a:avLst/>
          </a:prstGeom>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F1216340-727C-4FF7-BA32-7710348E3F54}"/>
              </a:ext>
            </a:extLst>
          </p:cNvPr>
          <p:cNvCxnSpPr>
            <a:cxnSpLocks/>
          </p:cNvCxnSpPr>
          <p:nvPr/>
        </p:nvCxnSpPr>
        <p:spPr>
          <a:xfrm flipV="1">
            <a:off x="4580964" y="2066947"/>
            <a:ext cx="770072" cy="645450"/>
          </a:xfrm>
          <a:prstGeom prst="line">
            <a:avLst/>
          </a:prstGeom>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098827D5-C049-47BE-B065-4B1595AB1BA5}"/>
              </a:ext>
            </a:extLst>
          </p:cNvPr>
          <p:cNvCxnSpPr>
            <a:cxnSpLocks/>
          </p:cNvCxnSpPr>
          <p:nvPr/>
        </p:nvCxnSpPr>
        <p:spPr>
          <a:xfrm flipV="1">
            <a:off x="10903443" y="4694736"/>
            <a:ext cx="715400" cy="957810"/>
          </a:xfrm>
          <a:prstGeom prst="line">
            <a:avLst/>
          </a:prstGeom>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BCCE64C3-9239-41CC-B04C-B7BB100F7453}"/>
              </a:ext>
            </a:extLst>
          </p:cNvPr>
          <p:cNvCxnSpPr>
            <a:cxnSpLocks/>
          </p:cNvCxnSpPr>
          <p:nvPr/>
        </p:nvCxnSpPr>
        <p:spPr>
          <a:xfrm flipV="1">
            <a:off x="8768493" y="5011876"/>
            <a:ext cx="343744" cy="490841"/>
          </a:xfrm>
          <a:prstGeom prst="line">
            <a:avLst/>
          </a:prstGeom>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1EB32D0D-3137-46DB-A809-7065D571691D}"/>
              </a:ext>
            </a:extLst>
          </p:cNvPr>
          <p:cNvCxnSpPr>
            <a:cxnSpLocks/>
          </p:cNvCxnSpPr>
          <p:nvPr/>
        </p:nvCxnSpPr>
        <p:spPr>
          <a:xfrm flipV="1">
            <a:off x="7672602" y="1059403"/>
            <a:ext cx="797748" cy="1760522"/>
          </a:xfrm>
          <a:prstGeom prst="line">
            <a:avLst/>
          </a:prstGeom>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F42F7D29-E968-448B-A751-3FE0D6185B2F}"/>
              </a:ext>
            </a:extLst>
          </p:cNvPr>
          <p:cNvCxnSpPr>
            <a:cxnSpLocks/>
          </p:cNvCxnSpPr>
          <p:nvPr/>
        </p:nvCxnSpPr>
        <p:spPr>
          <a:xfrm flipV="1">
            <a:off x="8928127" y="2257812"/>
            <a:ext cx="290215" cy="530421"/>
          </a:xfrm>
          <a:prstGeom prst="line">
            <a:avLst/>
          </a:prstGeom>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95C36A27-3000-423F-939B-707F652EEC57}"/>
              </a:ext>
            </a:extLst>
          </p:cNvPr>
          <p:cNvCxnSpPr>
            <a:cxnSpLocks/>
          </p:cNvCxnSpPr>
          <p:nvPr/>
        </p:nvCxnSpPr>
        <p:spPr>
          <a:xfrm flipV="1">
            <a:off x="2579668" y="4655813"/>
            <a:ext cx="692732" cy="831395"/>
          </a:xfrm>
          <a:prstGeom prst="line">
            <a:avLst/>
          </a:prstGeom>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CD08DD80-2DC8-4012-8D48-648888B9CF61}"/>
              </a:ext>
            </a:extLst>
          </p:cNvPr>
          <p:cNvCxnSpPr>
            <a:cxnSpLocks/>
          </p:cNvCxnSpPr>
          <p:nvPr/>
        </p:nvCxnSpPr>
        <p:spPr>
          <a:xfrm flipH="1">
            <a:off x="4118356" y="4718300"/>
            <a:ext cx="565069" cy="768908"/>
          </a:xfrm>
          <a:prstGeom prst="line">
            <a:avLst/>
          </a:prstGeom>
        </p:spPr>
        <p:style>
          <a:lnRef idx="1">
            <a:schemeClr val="dk1"/>
          </a:lnRef>
          <a:fillRef idx="0">
            <a:schemeClr val="dk1"/>
          </a:fillRef>
          <a:effectRef idx="0">
            <a:schemeClr val="dk1"/>
          </a:effectRef>
          <a:fontRef idx="minor">
            <a:schemeClr val="tx1"/>
          </a:fontRef>
        </p:style>
      </p:cxnSp>
      <p:sp>
        <p:nvSpPr>
          <p:cNvPr id="49" name="Rectangle 32">
            <a:extLst>
              <a:ext uri="{FF2B5EF4-FFF2-40B4-BE49-F238E27FC236}">
                <a16:creationId xmlns:a16="http://schemas.microsoft.com/office/drawing/2014/main" id="{D2C1338E-0517-48CB-B321-3655F6080FA4}"/>
              </a:ext>
            </a:extLst>
          </p:cNvPr>
          <p:cNvSpPr>
            <a:spLocks noChangeArrowheads="1"/>
          </p:cNvSpPr>
          <p:nvPr/>
        </p:nvSpPr>
        <p:spPr bwMode="auto">
          <a:xfrm>
            <a:off x="9521479" y="550933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56" name="Rectangle 40">
            <a:extLst>
              <a:ext uri="{FF2B5EF4-FFF2-40B4-BE49-F238E27FC236}">
                <a16:creationId xmlns:a16="http://schemas.microsoft.com/office/drawing/2014/main" id="{BD7D686E-C367-4A4D-8819-BA9FE8D104E3}"/>
              </a:ext>
            </a:extLst>
          </p:cNvPr>
          <p:cNvSpPr>
            <a:spLocks noChangeArrowheads="1"/>
          </p:cNvSpPr>
          <p:nvPr/>
        </p:nvSpPr>
        <p:spPr bwMode="auto">
          <a:xfrm>
            <a:off x="9729856" y="302131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58" name="TextBox 57">
            <a:extLst>
              <a:ext uri="{FF2B5EF4-FFF2-40B4-BE49-F238E27FC236}">
                <a16:creationId xmlns:a16="http://schemas.microsoft.com/office/drawing/2014/main" id="{27437769-D6DB-453E-AA61-86461C7D5C7A}"/>
              </a:ext>
            </a:extLst>
          </p:cNvPr>
          <p:cNvSpPr txBox="1"/>
          <p:nvPr/>
        </p:nvSpPr>
        <p:spPr>
          <a:xfrm>
            <a:off x="3413898" y="2157726"/>
            <a:ext cx="620683" cy="369332"/>
          </a:xfrm>
          <a:prstGeom prst="rect">
            <a:avLst/>
          </a:prstGeom>
          <a:noFill/>
        </p:spPr>
        <p:txBody>
          <a:bodyPr wrap="none" rtlCol="0">
            <a:spAutoFit/>
          </a:bodyPr>
          <a:lstStyle/>
          <a:p>
            <a:r>
              <a:rPr lang="en-US" dirty="0"/>
              <a:t>R</a:t>
            </a:r>
            <a:r>
              <a:rPr lang="en-US" baseline="-25000" dirty="0"/>
              <a:t>1</a:t>
            </a:r>
            <a:r>
              <a:rPr lang="en-US" dirty="0"/>
              <a:t>&gt;0</a:t>
            </a:r>
          </a:p>
        </p:txBody>
      </p:sp>
      <p:sp>
        <p:nvSpPr>
          <p:cNvPr id="59" name="TextBox 58">
            <a:extLst>
              <a:ext uri="{FF2B5EF4-FFF2-40B4-BE49-F238E27FC236}">
                <a16:creationId xmlns:a16="http://schemas.microsoft.com/office/drawing/2014/main" id="{C033EC26-9FD0-41E6-BCFB-BD37FBC400D5}"/>
              </a:ext>
            </a:extLst>
          </p:cNvPr>
          <p:cNvSpPr txBox="1"/>
          <p:nvPr/>
        </p:nvSpPr>
        <p:spPr>
          <a:xfrm>
            <a:off x="4524444" y="1929391"/>
            <a:ext cx="620683" cy="369332"/>
          </a:xfrm>
          <a:prstGeom prst="rect">
            <a:avLst/>
          </a:prstGeom>
          <a:noFill/>
        </p:spPr>
        <p:txBody>
          <a:bodyPr wrap="none" rtlCol="0">
            <a:spAutoFit/>
          </a:bodyPr>
          <a:lstStyle/>
          <a:p>
            <a:r>
              <a:rPr lang="en-US" dirty="0"/>
              <a:t>R</a:t>
            </a:r>
            <a:r>
              <a:rPr lang="en-US" baseline="-25000" dirty="0"/>
              <a:t>2</a:t>
            </a:r>
            <a:r>
              <a:rPr lang="en-US" dirty="0"/>
              <a:t>&gt;0</a:t>
            </a:r>
          </a:p>
        </p:txBody>
      </p:sp>
      <p:sp>
        <p:nvSpPr>
          <p:cNvPr id="60" name="TextBox 59">
            <a:extLst>
              <a:ext uri="{FF2B5EF4-FFF2-40B4-BE49-F238E27FC236}">
                <a16:creationId xmlns:a16="http://schemas.microsoft.com/office/drawing/2014/main" id="{7771EE76-5367-414C-A91A-AFF0DBA1D95C}"/>
              </a:ext>
            </a:extLst>
          </p:cNvPr>
          <p:cNvSpPr txBox="1"/>
          <p:nvPr/>
        </p:nvSpPr>
        <p:spPr>
          <a:xfrm>
            <a:off x="7492393" y="1628095"/>
            <a:ext cx="620683" cy="369332"/>
          </a:xfrm>
          <a:prstGeom prst="rect">
            <a:avLst/>
          </a:prstGeom>
          <a:noFill/>
        </p:spPr>
        <p:txBody>
          <a:bodyPr wrap="none" rtlCol="0">
            <a:spAutoFit/>
          </a:bodyPr>
          <a:lstStyle/>
          <a:p>
            <a:r>
              <a:rPr lang="en-US" dirty="0"/>
              <a:t>R</a:t>
            </a:r>
            <a:r>
              <a:rPr lang="en-US" baseline="-25000" dirty="0"/>
              <a:t>2</a:t>
            </a:r>
            <a:r>
              <a:rPr lang="en-US" dirty="0"/>
              <a:t>&lt;0</a:t>
            </a:r>
          </a:p>
        </p:txBody>
      </p:sp>
      <p:sp>
        <p:nvSpPr>
          <p:cNvPr id="61" name="TextBox 60">
            <a:extLst>
              <a:ext uri="{FF2B5EF4-FFF2-40B4-BE49-F238E27FC236}">
                <a16:creationId xmlns:a16="http://schemas.microsoft.com/office/drawing/2014/main" id="{AE0BE92E-2A46-4BE8-B45C-4FE396F8996C}"/>
              </a:ext>
            </a:extLst>
          </p:cNvPr>
          <p:cNvSpPr txBox="1"/>
          <p:nvPr/>
        </p:nvSpPr>
        <p:spPr>
          <a:xfrm>
            <a:off x="10689193" y="4886899"/>
            <a:ext cx="620683" cy="369332"/>
          </a:xfrm>
          <a:prstGeom prst="rect">
            <a:avLst/>
          </a:prstGeom>
          <a:noFill/>
        </p:spPr>
        <p:txBody>
          <a:bodyPr wrap="none" rtlCol="0">
            <a:spAutoFit/>
          </a:bodyPr>
          <a:lstStyle/>
          <a:p>
            <a:r>
              <a:rPr lang="en-US" dirty="0"/>
              <a:t>R</a:t>
            </a:r>
            <a:r>
              <a:rPr lang="en-US" baseline="-25000" dirty="0"/>
              <a:t>2</a:t>
            </a:r>
            <a:r>
              <a:rPr lang="en-US" dirty="0"/>
              <a:t>&gt;0</a:t>
            </a:r>
          </a:p>
        </p:txBody>
      </p:sp>
      <p:sp>
        <p:nvSpPr>
          <p:cNvPr id="62" name="TextBox 61">
            <a:extLst>
              <a:ext uri="{FF2B5EF4-FFF2-40B4-BE49-F238E27FC236}">
                <a16:creationId xmlns:a16="http://schemas.microsoft.com/office/drawing/2014/main" id="{C9CEB6AE-7610-4C37-B3A4-B60ABF393CC3}"/>
              </a:ext>
            </a:extLst>
          </p:cNvPr>
          <p:cNvSpPr txBox="1"/>
          <p:nvPr/>
        </p:nvSpPr>
        <p:spPr>
          <a:xfrm>
            <a:off x="2351951" y="4796620"/>
            <a:ext cx="620683" cy="369332"/>
          </a:xfrm>
          <a:prstGeom prst="rect">
            <a:avLst/>
          </a:prstGeom>
          <a:noFill/>
        </p:spPr>
        <p:txBody>
          <a:bodyPr wrap="none" rtlCol="0">
            <a:spAutoFit/>
          </a:bodyPr>
          <a:lstStyle/>
          <a:p>
            <a:r>
              <a:rPr lang="en-US" dirty="0"/>
              <a:t>R</a:t>
            </a:r>
            <a:r>
              <a:rPr lang="en-US" baseline="-25000" dirty="0"/>
              <a:t>2</a:t>
            </a:r>
            <a:r>
              <a:rPr lang="en-US" dirty="0"/>
              <a:t>&lt;0</a:t>
            </a:r>
          </a:p>
        </p:txBody>
      </p:sp>
      <p:sp>
        <p:nvSpPr>
          <p:cNvPr id="63" name="TextBox 62">
            <a:extLst>
              <a:ext uri="{FF2B5EF4-FFF2-40B4-BE49-F238E27FC236}">
                <a16:creationId xmlns:a16="http://schemas.microsoft.com/office/drawing/2014/main" id="{F7ABFDA0-906F-4990-8F1E-3D5788623E46}"/>
              </a:ext>
            </a:extLst>
          </p:cNvPr>
          <p:cNvSpPr txBox="1"/>
          <p:nvPr/>
        </p:nvSpPr>
        <p:spPr>
          <a:xfrm>
            <a:off x="8529416" y="2297153"/>
            <a:ext cx="620683" cy="369332"/>
          </a:xfrm>
          <a:prstGeom prst="rect">
            <a:avLst/>
          </a:prstGeom>
          <a:noFill/>
        </p:spPr>
        <p:txBody>
          <a:bodyPr wrap="none" rtlCol="0">
            <a:spAutoFit/>
          </a:bodyPr>
          <a:lstStyle/>
          <a:p>
            <a:r>
              <a:rPr lang="en-US" dirty="0"/>
              <a:t>R</a:t>
            </a:r>
            <a:r>
              <a:rPr lang="en-US" baseline="-25000" dirty="0"/>
              <a:t>1</a:t>
            </a:r>
            <a:r>
              <a:rPr lang="en-US" dirty="0"/>
              <a:t>&lt;0</a:t>
            </a:r>
          </a:p>
        </p:txBody>
      </p:sp>
      <p:sp>
        <p:nvSpPr>
          <p:cNvPr id="64" name="TextBox 63">
            <a:extLst>
              <a:ext uri="{FF2B5EF4-FFF2-40B4-BE49-F238E27FC236}">
                <a16:creationId xmlns:a16="http://schemas.microsoft.com/office/drawing/2014/main" id="{9E45F476-7D96-406A-BE10-16C2E362C221}"/>
              </a:ext>
            </a:extLst>
          </p:cNvPr>
          <p:cNvSpPr txBox="1"/>
          <p:nvPr/>
        </p:nvSpPr>
        <p:spPr>
          <a:xfrm>
            <a:off x="3785599" y="4798479"/>
            <a:ext cx="620683" cy="369332"/>
          </a:xfrm>
          <a:prstGeom prst="rect">
            <a:avLst/>
          </a:prstGeom>
          <a:noFill/>
        </p:spPr>
        <p:txBody>
          <a:bodyPr wrap="none" rtlCol="0">
            <a:spAutoFit/>
          </a:bodyPr>
          <a:lstStyle/>
          <a:p>
            <a:r>
              <a:rPr lang="en-US" dirty="0"/>
              <a:t>R</a:t>
            </a:r>
            <a:r>
              <a:rPr lang="en-US" baseline="-25000" dirty="0"/>
              <a:t>1</a:t>
            </a:r>
            <a:r>
              <a:rPr lang="en-US" dirty="0"/>
              <a:t>&gt;0</a:t>
            </a:r>
          </a:p>
        </p:txBody>
      </p:sp>
      <p:sp>
        <p:nvSpPr>
          <p:cNvPr id="65" name="TextBox 64">
            <a:extLst>
              <a:ext uri="{FF2B5EF4-FFF2-40B4-BE49-F238E27FC236}">
                <a16:creationId xmlns:a16="http://schemas.microsoft.com/office/drawing/2014/main" id="{AD45019C-8058-4B62-BE8D-20FB59A52C6D}"/>
              </a:ext>
            </a:extLst>
          </p:cNvPr>
          <p:cNvSpPr txBox="1"/>
          <p:nvPr/>
        </p:nvSpPr>
        <p:spPr>
          <a:xfrm>
            <a:off x="8364669" y="5005150"/>
            <a:ext cx="620683" cy="369332"/>
          </a:xfrm>
          <a:prstGeom prst="rect">
            <a:avLst/>
          </a:prstGeom>
          <a:noFill/>
        </p:spPr>
        <p:txBody>
          <a:bodyPr wrap="none" rtlCol="0">
            <a:spAutoFit/>
          </a:bodyPr>
          <a:lstStyle/>
          <a:p>
            <a:r>
              <a:rPr lang="en-US" dirty="0"/>
              <a:t>R</a:t>
            </a:r>
            <a:r>
              <a:rPr lang="en-US" baseline="-25000" dirty="0"/>
              <a:t>1</a:t>
            </a:r>
            <a:r>
              <a:rPr lang="en-US" dirty="0"/>
              <a:t>&lt;0</a:t>
            </a:r>
          </a:p>
        </p:txBody>
      </p:sp>
    </p:spTree>
    <p:extLst>
      <p:ext uri="{BB962C8B-B14F-4D97-AF65-F5344CB8AC3E}">
        <p14:creationId xmlns:p14="http://schemas.microsoft.com/office/powerpoint/2010/main" val="3325049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6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4"/>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4"/>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62"/>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9"/>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65"/>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30"/>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29"/>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58" grpId="0"/>
      <p:bldP spid="59" grpId="0"/>
      <p:bldP spid="60" grpId="0"/>
      <p:bldP spid="61" grpId="0"/>
      <p:bldP spid="62" grpId="0"/>
      <p:bldP spid="63" grpId="0"/>
      <p:bldP spid="64" grpId="0"/>
      <p:bldP spid="6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58C0C231-F12F-4E05-AA4E-C0B86E4634E3}"/>
              </a:ext>
            </a:extLst>
          </p:cNvPr>
          <p:cNvSpPr/>
          <p:nvPr/>
        </p:nvSpPr>
        <p:spPr>
          <a:xfrm>
            <a:off x="3178553" y="889800"/>
            <a:ext cx="2952892" cy="5776920"/>
          </a:xfrm>
          <a:custGeom>
            <a:avLst/>
            <a:gdLst>
              <a:gd name="connsiteX0" fmla="*/ 1126570 w 1794481"/>
              <a:gd name="connsiteY0" fmla="*/ 8210 h 4181920"/>
              <a:gd name="connsiteX1" fmla="*/ 982878 w 1794481"/>
              <a:gd name="connsiteY1" fmla="*/ 112713 h 4181920"/>
              <a:gd name="connsiteX2" fmla="*/ 878375 w 1794481"/>
              <a:gd name="connsiteY2" fmla="*/ 197622 h 4181920"/>
              <a:gd name="connsiteX3" fmla="*/ 780404 w 1794481"/>
              <a:gd name="connsiteY3" fmla="*/ 295593 h 4181920"/>
              <a:gd name="connsiteX4" fmla="*/ 675901 w 1794481"/>
              <a:gd name="connsiteY4" fmla="*/ 406627 h 4181920"/>
              <a:gd name="connsiteX5" fmla="*/ 590993 w 1794481"/>
              <a:gd name="connsiteY5" fmla="*/ 498067 h 4181920"/>
              <a:gd name="connsiteX6" fmla="*/ 506084 w 1794481"/>
              <a:gd name="connsiteY6" fmla="*/ 615633 h 4181920"/>
              <a:gd name="connsiteX7" fmla="*/ 414644 w 1794481"/>
              <a:gd name="connsiteY7" fmla="*/ 726667 h 4181920"/>
              <a:gd name="connsiteX8" fmla="*/ 336267 w 1794481"/>
              <a:gd name="connsiteY8" fmla="*/ 870359 h 4181920"/>
              <a:gd name="connsiteX9" fmla="*/ 264421 w 1794481"/>
              <a:gd name="connsiteY9" fmla="*/ 987925 h 4181920"/>
              <a:gd name="connsiteX10" fmla="*/ 153387 w 1794481"/>
              <a:gd name="connsiteY10" fmla="*/ 1242650 h 4181920"/>
              <a:gd name="connsiteX11" fmla="*/ 153387 w 1794481"/>
              <a:gd name="connsiteY11" fmla="*/ 1242650 h 4181920"/>
              <a:gd name="connsiteX12" fmla="*/ 68478 w 1794481"/>
              <a:gd name="connsiteY12" fmla="*/ 1510439 h 4181920"/>
              <a:gd name="connsiteX13" fmla="*/ 16227 w 1794481"/>
              <a:gd name="connsiteY13" fmla="*/ 1817416 h 4181920"/>
              <a:gd name="connsiteX14" fmla="*/ 3164 w 1794481"/>
              <a:gd name="connsiteY14" fmla="*/ 2222365 h 4181920"/>
              <a:gd name="connsiteX15" fmla="*/ 68478 w 1794481"/>
              <a:gd name="connsiteY15" fmla="*/ 2653439 h 4181920"/>
              <a:gd name="connsiteX16" fmla="*/ 140324 w 1794481"/>
              <a:gd name="connsiteY16" fmla="*/ 2901633 h 4181920"/>
              <a:gd name="connsiteX17" fmla="*/ 264421 w 1794481"/>
              <a:gd name="connsiteY17" fmla="*/ 3189016 h 4181920"/>
              <a:gd name="connsiteX18" fmla="*/ 473427 w 1794481"/>
              <a:gd name="connsiteY18" fmla="*/ 3541713 h 4181920"/>
              <a:gd name="connsiteX19" fmla="*/ 643244 w 1794481"/>
              <a:gd name="connsiteY19" fmla="*/ 3757250 h 4181920"/>
              <a:gd name="connsiteX20" fmla="*/ 852250 w 1794481"/>
              <a:gd name="connsiteY20" fmla="*/ 3953193 h 4181920"/>
              <a:gd name="connsiteX21" fmla="*/ 1074318 w 1794481"/>
              <a:gd name="connsiteY21" fmla="*/ 4142605 h 4181920"/>
              <a:gd name="connsiteX22" fmla="*/ 1133101 w 1794481"/>
              <a:gd name="connsiteY22" fmla="*/ 4181793 h 4181920"/>
              <a:gd name="connsiteX23" fmla="*/ 1146164 w 1794481"/>
              <a:gd name="connsiteY23" fmla="*/ 4149136 h 4181920"/>
              <a:gd name="connsiteX24" fmla="*/ 1244135 w 1794481"/>
              <a:gd name="connsiteY24" fmla="*/ 4011976 h 4181920"/>
              <a:gd name="connsiteX25" fmla="*/ 1361701 w 1794481"/>
              <a:gd name="connsiteY25" fmla="*/ 3802970 h 4181920"/>
              <a:gd name="connsiteX26" fmla="*/ 1505393 w 1794481"/>
              <a:gd name="connsiteY26" fmla="*/ 3509056 h 4181920"/>
              <a:gd name="connsiteX27" fmla="*/ 1662147 w 1794481"/>
              <a:gd name="connsiteY27" fmla="*/ 3032262 h 4181920"/>
              <a:gd name="connsiteX28" fmla="*/ 1760118 w 1794481"/>
              <a:gd name="connsiteY28" fmla="*/ 2568530 h 4181920"/>
              <a:gd name="connsiteX29" fmla="*/ 1792775 w 1794481"/>
              <a:gd name="connsiteY29" fmla="*/ 2261553 h 4181920"/>
              <a:gd name="connsiteX30" fmla="*/ 1779713 w 1794481"/>
              <a:gd name="connsiteY30" fmla="*/ 1778227 h 4181920"/>
              <a:gd name="connsiteX31" fmla="*/ 1694804 w 1794481"/>
              <a:gd name="connsiteY31" fmla="*/ 1294902 h 4181920"/>
              <a:gd name="connsiteX32" fmla="*/ 1596833 w 1794481"/>
              <a:gd name="connsiteY32" fmla="*/ 948736 h 4181920"/>
              <a:gd name="connsiteX33" fmla="*/ 1505393 w 1794481"/>
              <a:gd name="connsiteY33" fmla="*/ 687479 h 4181920"/>
              <a:gd name="connsiteX34" fmla="*/ 1342107 w 1794481"/>
              <a:gd name="connsiteY34" fmla="*/ 347845 h 4181920"/>
              <a:gd name="connsiteX35" fmla="*/ 1126570 w 1794481"/>
              <a:gd name="connsiteY35" fmla="*/ 8210 h 4181920"/>
              <a:gd name="connsiteX0" fmla="*/ 1106975 w 1794481"/>
              <a:gd name="connsiteY0" fmla="*/ 8897 h 4169544"/>
              <a:gd name="connsiteX1" fmla="*/ 982878 w 1794481"/>
              <a:gd name="connsiteY1" fmla="*/ 100337 h 4169544"/>
              <a:gd name="connsiteX2" fmla="*/ 878375 w 1794481"/>
              <a:gd name="connsiteY2" fmla="*/ 185246 h 4169544"/>
              <a:gd name="connsiteX3" fmla="*/ 780404 w 1794481"/>
              <a:gd name="connsiteY3" fmla="*/ 283217 h 4169544"/>
              <a:gd name="connsiteX4" fmla="*/ 675901 w 1794481"/>
              <a:gd name="connsiteY4" fmla="*/ 394251 h 4169544"/>
              <a:gd name="connsiteX5" fmla="*/ 590993 w 1794481"/>
              <a:gd name="connsiteY5" fmla="*/ 485691 h 4169544"/>
              <a:gd name="connsiteX6" fmla="*/ 506084 w 1794481"/>
              <a:gd name="connsiteY6" fmla="*/ 603257 h 4169544"/>
              <a:gd name="connsiteX7" fmla="*/ 414644 w 1794481"/>
              <a:gd name="connsiteY7" fmla="*/ 714291 h 4169544"/>
              <a:gd name="connsiteX8" fmla="*/ 336267 w 1794481"/>
              <a:gd name="connsiteY8" fmla="*/ 857983 h 4169544"/>
              <a:gd name="connsiteX9" fmla="*/ 264421 w 1794481"/>
              <a:gd name="connsiteY9" fmla="*/ 975549 h 4169544"/>
              <a:gd name="connsiteX10" fmla="*/ 153387 w 1794481"/>
              <a:gd name="connsiteY10" fmla="*/ 1230274 h 4169544"/>
              <a:gd name="connsiteX11" fmla="*/ 153387 w 1794481"/>
              <a:gd name="connsiteY11" fmla="*/ 1230274 h 4169544"/>
              <a:gd name="connsiteX12" fmla="*/ 68478 w 1794481"/>
              <a:gd name="connsiteY12" fmla="*/ 1498063 h 4169544"/>
              <a:gd name="connsiteX13" fmla="*/ 16227 w 1794481"/>
              <a:gd name="connsiteY13" fmla="*/ 1805040 h 4169544"/>
              <a:gd name="connsiteX14" fmla="*/ 3164 w 1794481"/>
              <a:gd name="connsiteY14" fmla="*/ 2209989 h 4169544"/>
              <a:gd name="connsiteX15" fmla="*/ 68478 w 1794481"/>
              <a:gd name="connsiteY15" fmla="*/ 2641063 h 4169544"/>
              <a:gd name="connsiteX16" fmla="*/ 140324 w 1794481"/>
              <a:gd name="connsiteY16" fmla="*/ 2889257 h 4169544"/>
              <a:gd name="connsiteX17" fmla="*/ 264421 w 1794481"/>
              <a:gd name="connsiteY17" fmla="*/ 3176640 h 4169544"/>
              <a:gd name="connsiteX18" fmla="*/ 473427 w 1794481"/>
              <a:gd name="connsiteY18" fmla="*/ 3529337 h 4169544"/>
              <a:gd name="connsiteX19" fmla="*/ 643244 w 1794481"/>
              <a:gd name="connsiteY19" fmla="*/ 3744874 h 4169544"/>
              <a:gd name="connsiteX20" fmla="*/ 852250 w 1794481"/>
              <a:gd name="connsiteY20" fmla="*/ 3940817 h 4169544"/>
              <a:gd name="connsiteX21" fmla="*/ 1074318 w 1794481"/>
              <a:gd name="connsiteY21" fmla="*/ 4130229 h 4169544"/>
              <a:gd name="connsiteX22" fmla="*/ 1133101 w 1794481"/>
              <a:gd name="connsiteY22" fmla="*/ 4169417 h 4169544"/>
              <a:gd name="connsiteX23" fmla="*/ 1146164 w 1794481"/>
              <a:gd name="connsiteY23" fmla="*/ 4136760 h 4169544"/>
              <a:gd name="connsiteX24" fmla="*/ 1244135 w 1794481"/>
              <a:gd name="connsiteY24" fmla="*/ 3999600 h 4169544"/>
              <a:gd name="connsiteX25" fmla="*/ 1361701 w 1794481"/>
              <a:gd name="connsiteY25" fmla="*/ 3790594 h 4169544"/>
              <a:gd name="connsiteX26" fmla="*/ 1505393 w 1794481"/>
              <a:gd name="connsiteY26" fmla="*/ 3496680 h 4169544"/>
              <a:gd name="connsiteX27" fmla="*/ 1662147 w 1794481"/>
              <a:gd name="connsiteY27" fmla="*/ 3019886 h 4169544"/>
              <a:gd name="connsiteX28" fmla="*/ 1760118 w 1794481"/>
              <a:gd name="connsiteY28" fmla="*/ 2556154 h 4169544"/>
              <a:gd name="connsiteX29" fmla="*/ 1792775 w 1794481"/>
              <a:gd name="connsiteY29" fmla="*/ 2249177 h 4169544"/>
              <a:gd name="connsiteX30" fmla="*/ 1779713 w 1794481"/>
              <a:gd name="connsiteY30" fmla="*/ 1765851 h 4169544"/>
              <a:gd name="connsiteX31" fmla="*/ 1694804 w 1794481"/>
              <a:gd name="connsiteY31" fmla="*/ 1282526 h 4169544"/>
              <a:gd name="connsiteX32" fmla="*/ 1596833 w 1794481"/>
              <a:gd name="connsiteY32" fmla="*/ 936360 h 4169544"/>
              <a:gd name="connsiteX33" fmla="*/ 1505393 w 1794481"/>
              <a:gd name="connsiteY33" fmla="*/ 675103 h 4169544"/>
              <a:gd name="connsiteX34" fmla="*/ 1342107 w 1794481"/>
              <a:gd name="connsiteY34" fmla="*/ 335469 h 4169544"/>
              <a:gd name="connsiteX35" fmla="*/ 1106975 w 1794481"/>
              <a:gd name="connsiteY35" fmla="*/ 8897 h 4169544"/>
              <a:gd name="connsiteX0" fmla="*/ 1106975 w 1794481"/>
              <a:gd name="connsiteY0" fmla="*/ 3799 h 4373452"/>
              <a:gd name="connsiteX1" fmla="*/ 982878 w 1794481"/>
              <a:gd name="connsiteY1" fmla="*/ 304245 h 4373452"/>
              <a:gd name="connsiteX2" fmla="*/ 878375 w 1794481"/>
              <a:gd name="connsiteY2" fmla="*/ 389154 h 4373452"/>
              <a:gd name="connsiteX3" fmla="*/ 780404 w 1794481"/>
              <a:gd name="connsiteY3" fmla="*/ 487125 h 4373452"/>
              <a:gd name="connsiteX4" fmla="*/ 675901 w 1794481"/>
              <a:gd name="connsiteY4" fmla="*/ 598159 h 4373452"/>
              <a:gd name="connsiteX5" fmla="*/ 590993 w 1794481"/>
              <a:gd name="connsiteY5" fmla="*/ 689599 h 4373452"/>
              <a:gd name="connsiteX6" fmla="*/ 506084 w 1794481"/>
              <a:gd name="connsiteY6" fmla="*/ 807165 h 4373452"/>
              <a:gd name="connsiteX7" fmla="*/ 414644 w 1794481"/>
              <a:gd name="connsiteY7" fmla="*/ 918199 h 4373452"/>
              <a:gd name="connsiteX8" fmla="*/ 336267 w 1794481"/>
              <a:gd name="connsiteY8" fmla="*/ 1061891 h 4373452"/>
              <a:gd name="connsiteX9" fmla="*/ 264421 w 1794481"/>
              <a:gd name="connsiteY9" fmla="*/ 1179457 h 4373452"/>
              <a:gd name="connsiteX10" fmla="*/ 153387 w 1794481"/>
              <a:gd name="connsiteY10" fmla="*/ 1434182 h 4373452"/>
              <a:gd name="connsiteX11" fmla="*/ 153387 w 1794481"/>
              <a:gd name="connsiteY11" fmla="*/ 1434182 h 4373452"/>
              <a:gd name="connsiteX12" fmla="*/ 68478 w 1794481"/>
              <a:gd name="connsiteY12" fmla="*/ 1701971 h 4373452"/>
              <a:gd name="connsiteX13" fmla="*/ 16227 w 1794481"/>
              <a:gd name="connsiteY13" fmla="*/ 2008948 h 4373452"/>
              <a:gd name="connsiteX14" fmla="*/ 3164 w 1794481"/>
              <a:gd name="connsiteY14" fmla="*/ 2413897 h 4373452"/>
              <a:gd name="connsiteX15" fmla="*/ 68478 w 1794481"/>
              <a:gd name="connsiteY15" fmla="*/ 2844971 h 4373452"/>
              <a:gd name="connsiteX16" fmla="*/ 140324 w 1794481"/>
              <a:gd name="connsiteY16" fmla="*/ 3093165 h 4373452"/>
              <a:gd name="connsiteX17" fmla="*/ 264421 w 1794481"/>
              <a:gd name="connsiteY17" fmla="*/ 3380548 h 4373452"/>
              <a:gd name="connsiteX18" fmla="*/ 473427 w 1794481"/>
              <a:gd name="connsiteY18" fmla="*/ 3733245 h 4373452"/>
              <a:gd name="connsiteX19" fmla="*/ 643244 w 1794481"/>
              <a:gd name="connsiteY19" fmla="*/ 3948782 h 4373452"/>
              <a:gd name="connsiteX20" fmla="*/ 852250 w 1794481"/>
              <a:gd name="connsiteY20" fmla="*/ 4144725 h 4373452"/>
              <a:gd name="connsiteX21" fmla="*/ 1074318 w 1794481"/>
              <a:gd name="connsiteY21" fmla="*/ 4334137 h 4373452"/>
              <a:gd name="connsiteX22" fmla="*/ 1133101 w 1794481"/>
              <a:gd name="connsiteY22" fmla="*/ 4373325 h 4373452"/>
              <a:gd name="connsiteX23" fmla="*/ 1146164 w 1794481"/>
              <a:gd name="connsiteY23" fmla="*/ 4340668 h 4373452"/>
              <a:gd name="connsiteX24" fmla="*/ 1244135 w 1794481"/>
              <a:gd name="connsiteY24" fmla="*/ 4203508 h 4373452"/>
              <a:gd name="connsiteX25" fmla="*/ 1361701 w 1794481"/>
              <a:gd name="connsiteY25" fmla="*/ 3994502 h 4373452"/>
              <a:gd name="connsiteX26" fmla="*/ 1505393 w 1794481"/>
              <a:gd name="connsiteY26" fmla="*/ 3700588 h 4373452"/>
              <a:gd name="connsiteX27" fmla="*/ 1662147 w 1794481"/>
              <a:gd name="connsiteY27" fmla="*/ 3223794 h 4373452"/>
              <a:gd name="connsiteX28" fmla="*/ 1760118 w 1794481"/>
              <a:gd name="connsiteY28" fmla="*/ 2760062 h 4373452"/>
              <a:gd name="connsiteX29" fmla="*/ 1792775 w 1794481"/>
              <a:gd name="connsiteY29" fmla="*/ 2453085 h 4373452"/>
              <a:gd name="connsiteX30" fmla="*/ 1779713 w 1794481"/>
              <a:gd name="connsiteY30" fmla="*/ 1969759 h 4373452"/>
              <a:gd name="connsiteX31" fmla="*/ 1694804 w 1794481"/>
              <a:gd name="connsiteY31" fmla="*/ 1486434 h 4373452"/>
              <a:gd name="connsiteX32" fmla="*/ 1596833 w 1794481"/>
              <a:gd name="connsiteY32" fmla="*/ 1140268 h 4373452"/>
              <a:gd name="connsiteX33" fmla="*/ 1505393 w 1794481"/>
              <a:gd name="connsiteY33" fmla="*/ 879011 h 4373452"/>
              <a:gd name="connsiteX34" fmla="*/ 1342107 w 1794481"/>
              <a:gd name="connsiteY34" fmla="*/ 539377 h 4373452"/>
              <a:gd name="connsiteX35" fmla="*/ 1106975 w 1794481"/>
              <a:gd name="connsiteY35" fmla="*/ 3799 h 4373452"/>
              <a:gd name="connsiteX0" fmla="*/ 1106975 w 1794481"/>
              <a:gd name="connsiteY0" fmla="*/ 13328 h 4121724"/>
              <a:gd name="connsiteX1" fmla="*/ 982878 w 1794481"/>
              <a:gd name="connsiteY1" fmla="*/ 52517 h 4121724"/>
              <a:gd name="connsiteX2" fmla="*/ 878375 w 1794481"/>
              <a:gd name="connsiteY2" fmla="*/ 137426 h 4121724"/>
              <a:gd name="connsiteX3" fmla="*/ 780404 w 1794481"/>
              <a:gd name="connsiteY3" fmla="*/ 235397 h 4121724"/>
              <a:gd name="connsiteX4" fmla="*/ 675901 w 1794481"/>
              <a:gd name="connsiteY4" fmla="*/ 346431 h 4121724"/>
              <a:gd name="connsiteX5" fmla="*/ 590993 w 1794481"/>
              <a:gd name="connsiteY5" fmla="*/ 437871 h 4121724"/>
              <a:gd name="connsiteX6" fmla="*/ 506084 w 1794481"/>
              <a:gd name="connsiteY6" fmla="*/ 555437 h 4121724"/>
              <a:gd name="connsiteX7" fmla="*/ 414644 w 1794481"/>
              <a:gd name="connsiteY7" fmla="*/ 666471 h 4121724"/>
              <a:gd name="connsiteX8" fmla="*/ 336267 w 1794481"/>
              <a:gd name="connsiteY8" fmla="*/ 810163 h 4121724"/>
              <a:gd name="connsiteX9" fmla="*/ 264421 w 1794481"/>
              <a:gd name="connsiteY9" fmla="*/ 927729 h 4121724"/>
              <a:gd name="connsiteX10" fmla="*/ 153387 w 1794481"/>
              <a:gd name="connsiteY10" fmla="*/ 1182454 h 4121724"/>
              <a:gd name="connsiteX11" fmla="*/ 153387 w 1794481"/>
              <a:gd name="connsiteY11" fmla="*/ 1182454 h 4121724"/>
              <a:gd name="connsiteX12" fmla="*/ 68478 w 1794481"/>
              <a:gd name="connsiteY12" fmla="*/ 1450243 h 4121724"/>
              <a:gd name="connsiteX13" fmla="*/ 16227 w 1794481"/>
              <a:gd name="connsiteY13" fmla="*/ 1757220 h 4121724"/>
              <a:gd name="connsiteX14" fmla="*/ 3164 w 1794481"/>
              <a:gd name="connsiteY14" fmla="*/ 2162169 h 4121724"/>
              <a:gd name="connsiteX15" fmla="*/ 68478 w 1794481"/>
              <a:gd name="connsiteY15" fmla="*/ 2593243 h 4121724"/>
              <a:gd name="connsiteX16" fmla="*/ 140324 w 1794481"/>
              <a:gd name="connsiteY16" fmla="*/ 2841437 h 4121724"/>
              <a:gd name="connsiteX17" fmla="*/ 264421 w 1794481"/>
              <a:gd name="connsiteY17" fmla="*/ 3128820 h 4121724"/>
              <a:gd name="connsiteX18" fmla="*/ 473427 w 1794481"/>
              <a:gd name="connsiteY18" fmla="*/ 3481517 h 4121724"/>
              <a:gd name="connsiteX19" fmla="*/ 643244 w 1794481"/>
              <a:gd name="connsiteY19" fmla="*/ 3697054 h 4121724"/>
              <a:gd name="connsiteX20" fmla="*/ 852250 w 1794481"/>
              <a:gd name="connsiteY20" fmla="*/ 3892997 h 4121724"/>
              <a:gd name="connsiteX21" fmla="*/ 1074318 w 1794481"/>
              <a:gd name="connsiteY21" fmla="*/ 4082409 h 4121724"/>
              <a:gd name="connsiteX22" fmla="*/ 1133101 w 1794481"/>
              <a:gd name="connsiteY22" fmla="*/ 4121597 h 4121724"/>
              <a:gd name="connsiteX23" fmla="*/ 1146164 w 1794481"/>
              <a:gd name="connsiteY23" fmla="*/ 4088940 h 4121724"/>
              <a:gd name="connsiteX24" fmla="*/ 1244135 w 1794481"/>
              <a:gd name="connsiteY24" fmla="*/ 3951780 h 4121724"/>
              <a:gd name="connsiteX25" fmla="*/ 1361701 w 1794481"/>
              <a:gd name="connsiteY25" fmla="*/ 3742774 h 4121724"/>
              <a:gd name="connsiteX26" fmla="*/ 1505393 w 1794481"/>
              <a:gd name="connsiteY26" fmla="*/ 3448860 h 4121724"/>
              <a:gd name="connsiteX27" fmla="*/ 1662147 w 1794481"/>
              <a:gd name="connsiteY27" fmla="*/ 2972066 h 4121724"/>
              <a:gd name="connsiteX28" fmla="*/ 1760118 w 1794481"/>
              <a:gd name="connsiteY28" fmla="*/ 2508334 h 4121724"/>
              <a:gd name="connsiteX29" fmla="*/ 1792775 w 1794481"/>
              <a:gd name="connsiteY29" fmla="*/ 2201357 h 4121724"/>
              <a:gd name="connsiteX30" fmla="*/ 1779713 w 1794481"/>
              <a:gd name="connsiteY30" fmla="*/ 1718031 h 4121724"/>
              <a:gd name="connsiteX31" fmla="*/ 1694804 w 1794481"/>
              <a:gd name="connsiteY31" fmla="*/ 1234706 h 4121724"/>
              <a:gd name="connsiteX32" fmla="*/ 1596833 w 1794481"/>
              <a:gd name="connsiteY32" fmla="*/ 888540 h 4121724"/>
              <a:gd name="connsiteX33" fmla="*/ 1505393 w 1794481"/>
              <a:gd name="connsiteY33" fmla="*/ 627283 h 4121724"/>
              <a:gd name="connsiteX34" fmla="*/ 1342107 w 1794481"/>
              <a:gd name="connsiteY34" fmla="*/ 287649 h 4121724"/>
              <a:gd name="connsiteX35" fmla="*/ 1106975 w 1794481"/>
              <a:gd name="connsiteY35" fmla="*/ 13328 h 4121724"/>
              <a:gd name="connsiteX0" fmla="*/ 1146164 w 1794481"/>
              <a:gd name="connsiteY0" fmla="*/ 10675 h 4145197"/>
              <a:gd name="connsiteX1" fmla="*/ 982878 w 1794481"/>
              <a:gd name="connsiteY1" fmla="*/ 75990 h 4145197"/>
              <a:gd name="connsiteX2" fmla="*/ 878375 w 1794481"/>
              <a:gd name="connsiteY2" fmla="*/ 160899 h 4145197"/>
              <a:gd name="connsiteX3" fmla="*/ 780404 w 1794481"/>
              <a:gd name="connsiteY3" fmla="*/ 258870 h 4145197"/>
              <a:gd name="connsiteX4" fmla="*/ 675901 w 1794481"/>
              <a:gd name="connsiteY4" fmla="*/ 369904 h 4145197"/>
              <a:gd name="connsiteX5" fmla="*/ 590993 w 1794481"/>
              <a:gd name="connsiteY5" fmla="*/ 461344 h 4145197"/>
              <a:gd name="connsiteX6" fmla="*/ 506084 w 1794481"/>
              <a:gd name="connsiteY6" fmla="*/ 578910 h 4145197"/>
              <a:gd name="connsiteX7" fmla="*/ 414644 w 1794481"/>
              <a:gd name="connsiteY7" fmla="*/ 689944 h 4145197"/>
              <a:gd name="connsiteX8" fmla="*/ 336267 w 1794481"/>
              <a:gd name="connsiteY8" fmla="*/ 833636 h 4145197"/>
              <a:gd name="connsiteX9" fmla="*/ 264421 w 1794481"/>
              <a:gd name="connsiteY9" fmla="*/ 951202 h 4145197"/>
              <a:gd name="connsiteX10" fmla="*/ 153387 w 1794481"/>
              <a:gd name="connsiteY10" fmla="*/ 1205927 h 4145197"/>
              <a:gd name="connsiteX11" fmla="*/ 153387 w 1794481"/>
              <a:gd name="connsiteY11" fmla="*/ 1205927 h 4145197"/>
              <a:gd name="connsiteX12" fmla="*/ 68478 w 1794481"/>
              <a:gd name="connsiteY12" fmla="*/ 1473716 h 4145197"/>
              <a:gd name="connsiteX13" fmla="*/ 16227 w 1794481"/>
              <a:gd name="connsiteY13" fmla="*/ 1780693 h 4145197"/>
              <a:gd name="connsiteX14" fmla="*/ 3164 w 1794481"/>
              <a:gd name="connsiteY14" fmla="*/ 2185642 h 4145197"/>
              <a:gd name="connsiteX15" fmla="*/ 68478 w 1794481"/>
              <a:gd name="connsiteY15" fmla="*/ 2616716 h 4145197"/>
              <a:gd name="connsiteX16" fmla="*/ 140324 w 1794481"/>
              <a:gd name="connsiteY16" fmla="*/ 2864910 h 4145197"/>
              <a:gd name="connsiteX17" fmla="*/ 264421 w 1794481"/>
              <a:gd name="connsiteY17" fmla="*/ 3152293 h 4145197"/>
              <a:gd name="connsiteX18" fmla="*/ 473427 w 1794481"/>
              <a:gd name="connsiteY18" fmla="*/ 3504990 h 4145197"/>
              <a:gd name="connsiteX19" fmla="*/ 643244 w 1794481"/>
              <a:gd name="connsiteY19" fmla="*/ 3720527 h 4145197"/>
              <a:gd name="connsiteX20" fmla="*/ 852250 w 1794481"/>
              <a:gd name="connsiteY20" fmla="*/ 3916470 h 4145197"/>
              <a:gd name="connsiteX21" fmla="*/ 1074318 w 1794481"/>
              <a:gd name="connsiteY21" fmla="*/ 4105882 h 4145197"/>
              <a:gd name="connsiteX22" fmla="*/ 1133101 w 1794481"/>
              <a:gd name="connsiteY22" fmla="*/ 4145070 h 4145197"/>
              <a:gd name="connsiteX23" fmla="*/ 1146164 w 1794481"/>
              <a:gd name="connsiteY23" fmla="*/ 4112413 h 4145197"/>
              <a:gd name="connsiteX24" fmla="*/ 1244135 w 1794481"/>
              <a:gd name="connsiteY24" fmla="*/ 3975253 h 4145197"/>
              <a:gd name="connsiteX25" fmla="*/ 1361701 w 1794481"/>
              <a:gd name="connsiteY25" fmla="*/ 3766247 h 4145197"/>
              <a:gd name="connsiteX26" fmla="*/ 1505393 w 1794481"/>
              <a:gd name="connsiteY26" fmla="*/ 3472333 h 4145197"/>
              <a:gd name="connsiteX27" fmla="*/ 1662147 w 1794481"/>
              <a:gd name="connsiteY27" fmla="*/ 2995539 h 4145197"/>
              <a:gd name="connsiteX28" fmla="*/ 1760118 w 1794481"/>
              <a:gd name="connsiteY28" fmla="*/ 2531807 h 4145197"/>
              <a:gd name="connsiteX29" fmla="*/ 1792775 w 1794481"/>
              <a:gd name="connsiteY29" fmla="*/ 2224830 h 4145197"/>
              <a:gd name="connsiteX30" fmla="*/ 1779713 w 1794481"/>
              <a:gd name="connsiteY30" fmla="*/ 1741504 h 4145197"/>
              <a:gd name="connsiteX31" fmla="*/ 1694804 w 1794481"/>
              <a:gd name="connsiteY31" fmla="*/ 1258179 h 4145197"/>
              <a:gd name="connsiteX32" fmla="*/ 1596833 w 1794481"/>
              <a:gd name="connsiteY32" fmla="*/ 912013 h 4145197"/>
              <a:gd name="connsiteX33" fmla="*/ 1505393 w 1794481"/>
              <a:gd name="connsiteY33" fmla="*/ 650756 h 4145197"/>
              <a:gd name="connsiteX34" fmla="*/ 1342107 w 1794481"/>
              <a:gd name="connsiteY34" fmla="*/ 311122 h 4145197"/>
              <a:gd name="connsiteX35" fmla="*/ 1146164 w 1794481"/>
              <a:gd name="connsiteY35" fmla="*/ 10675 h 4145197"/>
              <a:gd name="connsiteX0" fmla="*/ 1146164 w 1794481"/>
              <a:gd name="connsiteY0" fmla="*/ 11767 h 4146289"/>
              <a:gd name="connsiteX1" fmla="*/ 1009004 w 1794481"/>
              <a:gd name="connsiteY1" fmla="*/ 70551 h 4146289"/>
              <a:gd name="connsiteX2" fmla="*/ 878375 w 1794481"/>
              <a:gd name="connsiteY2" fmla="*/ 161991 h 4146289"/>
              <a:gd name="connsiteX3" fmla="*/ 780404 w 1794481"/>
              <a:gd name="connsiteY3" fmla="*/ 259962 h 4146289"/>
              <a:gd name="connsiteX4" fmla="*/ 675901 w 1794481"/>
              <a:gd name="connsiteY4" fmla="*/ 370996 h 4146289"/>
              <a:gd name="connsiteX5" fmla="*/ 590993 w 1794481"/>
              <a:gd name="connsiteY5" fmla="*/ 462436 h 4146289"/>
              <a:gd name="connsiteX6" fmla="*/ 506084 w 1794481"/>
              <a:gd name="connsiteY6" fmla="*/ 580002 h 4146289"/>
              <a:gd name="connsiteX7" fmla="*/ 414644 w 1794481"/>
              <a:gd name="connsiteY7" fmla="*/ 691036 h 4146289"/>
              <a:gd name="connsiteX8" fmla="*/ 336267 w 1794481"/>
              <a:gd name="connsiteY8" fmla="*/ 834728 h 4146289"/>
              <a:gd name="connsiteX9" fmla="*/ 264421 w 1794481"/>
              <a:gd name="connsiteY9" fmla="*/ 952294 h 4146289"/>
              <a:gd name="connsiteX10" fmla="*/ 153387 w 1794481"/>
              <a:gd name="connsiteY10" fmla="*/ 1207019 h 4146289"/>
              <a:gd name="connsiteX11" fmla="*/ 153387 w 1794481"/>
              <a:gd name="connsiteY11" fmla="*/ 1207019 h 4146289"/>
              <a:gd name="connsiteX12" fmla="*/ 68478 w 1794481"/>
              <a:gd name="connsiteY12" fmla="*/ 1474808 h 4146289"/>
              <a:gd name="connsiteX13" fmla="*/ 16227 w 1794481"/>
              <a:gd name="connsiteY13" fmla="*/ 1781785 h 4146289"/>
              <a:gd name="connsiteX14" fmla="*/ 3164 w 1794481"/>
              <a:gd name="connsiteY14" fmla="*/ 2186734 h 4146289"/>
              <a:gd name="connsiteX15" fmla="*/ 68478 w 1794481"/>
              <a:gd name="connsiteY15" fmla="*/ 2617808 h 4146289"/>
              <a:gd name="connsiteX16" fmla="*/ 140324 w 1794481"/>
              <a:gd name="connsiteY16" fmla="*/ 2866002 h 4146289"/>
              <a:gd name="connsiteX17" fmla="*/ 264421 w 1794481"/>
              <a:gd name="connsiteY17" fmla="*/ 3153385 h 4146289"/>
              <a:gd name="connsiteX18" fmla="*/ 473427 w 1794481"/>
              <a:gd name="connsiteY18" fmla="*/ 3506082 h 4146289"/>
              <a:gd name="connsiteX19" fmla="*/ 643244 w 1794481"/>
              <a:gd name="connsiteY19" fmla="*/ 3721619 h 4146289"/>
              <a:gd name="connsiteX20" fmla="*/ 852250 w 1794481"/>
              <a:gd name="connsiteY20" fmla="*/ 3917562 h 4146289"/>
              <a:gd name="connsiteX21" fmla="*/ 1074318 w 1794481"/>
              <a:gd name="connsiteY21" fmla="*/ 4106974 h 4146289"/>
              <a:gd name="connsiteX22" fmla="*/ 1133101 w 1794481"/>
              <a:gd name="connsiteY22" fmla="*/ 4146162 h 4146289"/>
              <a:gd name="connsiteX23" fmla="*/ 1146164 w 1794481"/>
              <a:gd name="connsiteY23" fmla="*/ 4113505 h 4146289"/>
              <a:gd name="connsiteX24" fmla="*/ 1244135 w 1794481"/>
              <a:gd name="connsiteY24" fmla="*/ 3976345 h 4146289"/>
              <a:gd name="connsiteX25" fmla="*/ 1361701 w 1794481"/>
              <a:gd name="connsiteY25" fmla="*/ 3767339 h 4146289"/>
              <a:gd name="connsiteX26" fmla="*/ 1505393 w 1794481"/>
              <a:gd name="connsiteY26" fmla="*/ 3473425 h 4146289"/>
              <a:gd name="connsiteX27" fmla="*/ 1662147 w 1794481"/>
              <a:gd name="connsiteY27" fmla="*/ 2996631 h 4146289"/>
              <a:gd name="connsiteX28" fmla="*/ 1760118 w 1794481"/>
              <a:gd name="connsiteY28" fmla="*/ 2532899 h 4146289"/>
              <a:gd name="connsiteX29" fmla="*/ 1792775 w 1794481"/>
              <a:gd name="connsiteY29" fmla="*/ 2225922 h 4146289"/>
              <a:gd name="connsiteX30" fmla="*/ 1779713 w 1794481"/>
              <a:gd name="connsiteY30" fmla="*/ 1742596 h 4146289"/>
              <a:gd name="connsiteX31" fmla="*/ 1694804 w 1794481"/>
              <a:gd name="connsiteY31" fmla="*/ 1259271 h 4146289"/>
              <a:gd name="connsiteX32" fmla="*/ 1596833 w 1794481"/>
              <a:gd name="connsiteY32" fmla="*/ 913105 h 4146289"/>
              <a:gd name="connsiteX33" fmla="*/ 1505393 w 1794481"/>
              <a:gd name="connsiteY33" fmla="*/ 651848 h 4146289"/>
              <a:gd name="connsiteX34" fmla="*/ 1342107 w 1794481"/>
              <a:gd name="connsiteY34" fmla="*/ 312214 h 4146289"/>
              <a:gd name="connsiteX35" fmla="*/ 1146164 w 1794481"/>
              <a:gd name="connsiteY35" fmla="*/ 11767 h 4146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794481" h="4146289">
                <a:moveTo>
                  <a:pt x="1146164" y="11767"/>
                </a:moveTo>
                <a:cubicBezTo>
                  <a:pt x="1090647" y="-28510"/>
                  <a:pt x="1053635" y="45514"/>
                  <a:pt x="1009004" y="70551"/>
                </a:cubicBezTo>
                <a:cubicBezTo>
                  <a:pt x="964373" y="95588"/>
                  <a:pt x="916475" y="130423"/>
                  <a:pt x="878375" y="161991"/>
                </a:cubicBezTo>
                <a:cubicBezTo>
                  <a:pt x="840275" y="193559"/>
                  <a:pt x="814150" y="225128"/>
                  <a:pt x="780404" y="259962"/>
                </a:cubicBezTo>
                <a:cubicBezTo>
                  <a:pt x="746658" y="294796"/>
                  <a:pt x="675901" y="370996"/>
                  <a:pt x="675901" y="370996"/>
                </a:cubicBezTo>
                <a:cubicBezTo>
                  <a:pt x="644333" y="404742"/>
                  <a:pt x="619296" y="427602"/>
                  <a:pt x="590993" y="462436"/>
                </a:cubicBezTo>
                <a:cubicBezTo>
                  <a:pt x="562690" y="497270"/>
                  <a:pt x="535475" y="541902"/>
                  <a:pt x="506084" y="580002"/>
                </a:cubicBezTo>
                <a:cubicBezTo>
                  <a:pt x="476692" y="618102"/>
                  <a:pt x="442947" y="648582"/>
                  <a:pt x="414644" y="691036"/>
                </a:cubicBezTo>
                <a:cubicBezTo>
                  <a:pt x="386341" y="733490"/>
                  <a:pt x="361304" y="791185"/>
                  <a:pt x="336267" y="834728"/>
                </a:cubicBezTo>
                <a:cubicBezTo>
                  <a:pt x="311230" y="878271"/>
                  <a:pt x="294901" y="890246"/>
                  <a:pt x="264421" y="952294"/>
                </a:cubicBezTo>
                <a:cubicBezTo>
                  <a:pt x="233941" y="1014343"/>
                  <a:pt x="153387" y="1207019"/>
                  <a:pt x="153387" y="1207019"/>
                </a:cubicBezTo>
                <a:lnTo>
                  <a:pt x="153387" y="1207019"/>
                </a:lnTo>
                <a:cubicBezTo>
                  <a:pt x="139236" y="1251650"/>
                  <a:pt x="91338" y="1379014"/>
                  <a:pt x="68478" y="1474808"/>
                </a:cubicBezTo>
                <a:cubicBezTo>
                  <a:pt x="45618" y="1570602"/>
                  <a:pt x="27113" y="1663131"/>
                  <a:pt x="16227" y="1781785"/>
                </a:cubicBezTo>
                <a:cubicBezTo>
                  <a:pt x="5341" y="1900439"/>
                  <a:pt x="-5544" y="2047397"/>
                  <a:pt x="3164" y="2186734"/>
                </a:cubicBezTo>
                <a:cubicBezTo>
                  <a:pt x="11872" y="2326071"/>
                  <a:pt x="45618" y="2504597"/>
                  <a:pt x="68478" y="2617808"/>
                </a:cubicBezTo>
                <a:cubicBezTo>
                  <a:pt x="91338" y="2731019"/>
                  <a:pt x="107667" y="2776739"/>
                  <a:pt x="140324" y="2866002"/>
                </a:cubicBezTo>
                <a:cubicBezTo>
                  <a:pt x="172981" y="2955265"/>
                  <a:pt x="208904" y="3046705"/>
                  <a:pt x="264421" y="3153385"/>
                </a:cubicBezTo>
                <a:cubicBezTo>
                  <a:pt x="319938" y="3260065"/>
                  <a:pt x="410290" y="3411376"/>
                  <a:pt x="473427" y="3506082"/>
                </a:cubicBezTo>
                <a:cubicBezTo>
                  <a:pt x="536564" y="3600788"/>
                  <a:pt x="580107" y="3653039"/>
                  <a:pt x="643244" y="3721619"/>
                </a:cubicBezTo>
                <a:cubicBezTo>
                  <a:pt x="706381" y="3790199"/>
                  <a:pt x="780404" y="3853336"/>
                  <a:pt x="852250" y="3917562"/>
                </a:cubicBezTo>
                <a:cubicBezTo>
                  <a:pt x="924096" y="3981788"/>
                  <a:pt x="1027510" y="4068874"/>
                  <a:pt x="1074318" y="4106974"/>
                </a:cubicBezTo>
                <a:cubicBezTo>
                  <a:pt x="1121126" y="4145074"/>
                  <a:pt x="1121127" y="4145074"/>
                  <a:pt x="1133101" y="4146162"/>
                </a:cubicBezTo>
                <a:cubicBezTo>
                  <a:pt x="1145075" y="4147250"/>
                  <a:pt x="1127658" y="4141808"/>
                  <a:pt x="1146164" y="4113505"/>
                </a:cubicBezTo>
                <a:cubicBezTo>
                  <a:pt x="1164670" y="4085202"/>
                  <a:pt x="1208212" y="4034039"/>
                  <a:pt x="1244135" y="3976345"/>
                </a:cubicBezTo>
                <a:cubicBezTo>
                  <a:pt x="1280058" y="3918651"/>
                  <a:pt x="1318158" y="3851159"/>
                  <a:pt x="1361701" y="3767339"/>
                </a:cubicBezTo>
                <a:cubicBezTo>
                  <a:pt x="1405244" y="3683519"/>
                  <a:pt x="1455319" y="3601876"/>
                  <a:pt x="1505393" y="3473425"/>
                </a:cubicBezTo>
                <a:cubicBezTo>
                  <a:pt x="1555467" y="3344974"/>
                  <a:pt x="1619693" y="3153385"/>
                  <a:pt x="1662147" y="2996631"/>
                </a:cubicBezTo>
                <a:cubicBezTo>
                  <a:pt x="1704601" y="2839877"/>
                  <a:pt x="1738347" y="2661350"/>
                  <a:pt x="1760118" y="2532899"/>
                </a:cubicBezTo>
                <a:cubicBezTo>
                  <a:pt x="1781889" y="2404448"/>
                  <a:pt x="1789509" y="2357639"/>
                  <a:pt x="1792775" y="2225922"/>
                </a:cubicBezTo>
                <a:cubicBezTo>
                  <a:pt x="1796041" y="2094205"/>
                  <a:pt x="1796041" y="1903704"/>
                  <a:pt x="1779713" y="1742596"/>
                </a:cubicBezTo>
                <a:cubicBezTo>
                  <a:pt x="1763385" y="1581488"/>
                  <a:pt x="1725284" y="1397519"/>
                  <a:pt x="1694804" y="1259271"/>
                </a:cubicBezTo>
                <a:cubicBezTo>
                  <a:pt x="1664324" y="1121023"/>
                  <a:pt x="1628401" y="1014342"/>
                  <a:pt x="1596833" y="913105"/>
                </a:cubicBezTo>
                <a:cubicBezTo>
                  <a:pt x="1565265" y="811868"/>
                  <a:pt x="1547847" y="751997"/>
                  <a:pt x="1505393" y="651848"/>
                </a:cubicBezTo>
                <a:cubicBezTo>
                  <a:pt x="1462939" y="551700"/>
                  <a:pt x="1401979" y="418894"/>
                  <a:pt x="1342107" y="312214"/>
                </a:cubicBezTo>
                <a:cubicBezTo>
                  <a:pt x="1282236" y="205534"/>
                  <a:pt x="1201681" y="52044"/>
                  <a:pt x="1146164" y="11767"/>
                </a:cubicBezTo>
                <a:close/>
              </a:path>
            </a:pathLst>
          </a:cu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a:extLst>
              <a:ext uri="{FF2B5EF4-FFF2-40B4-BE49-F238E27FC236}">
                <a16:creationId xmlns:a16="http://schemas.microsoft.com/office/drawing/2014/main" id="{CA3E0279-E255-4A2D-B684-09A6C4EF2C2B}"/>
              </a:ext>
            </a:extLst>
          </p:cNvPr>
          <p:cNvCxnSpPr>
            <a:cxnSpLocks/>
          </p:cNvCxnSpPr>
          <p:nvPr/>
        </p:nvCxnSpPr>
        <p:spPr>
          <a:xfrm>
            <a:off x="74676" y="3769504"/>
            <a:ext cx="10116370" cy="1081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2D50887-CEFD-4F05-AF8F-CA6696C12425}"/>
              </a:ext>
            </a:extLst>
          </p:cNvPr>
          <p:cNvCxnSpPr>
            <a:cxnSpLocks/>
          </p:cNvCxnSpPr>
          <p:nvPr/>
        </p:nvCxnSpPr>
        <p:spPr>
          <a:xfrm flipH="1" flipV="1">
            <a:off x="3027771" y="1595774"/>
            <a:ext cx="3462662" cy="2177461"/>
          </a:xfrm>
          <a:prstGeom prst="line">
            <a:avLst/>
          </a:prstGeom>
          <a:ln w="15875">
            <a:prstDash val="lgDash"/>
          </a:ln>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149ED433-C40D-47C9-BC63-8BD3856FC470}"/>
              </a:ext>
            </a:extLst>
          </p:cNvPr>
          <p:cNvCxnSpPr>
            <a:cxnSpLocks/>
            <a:stCxn id="18" idx="2"/>
          </p:cNvCxnSpPr>
          <p:nvPr/>
        </p:nvCxnSpPr>
        <p:spPr>
          <a:xfrm flipV="1">
            <a:off x="17744" y="2401071"/>
            <a:ext cx="6711353" cy="1374999"/>
          </a:xfrm>
          <a:prstGeom prst="line">
            <a:avLst/>
          </a:prstGeom>
          <a:ln w="15875">
            <a:prstDash val="lgDash"/>
          </a:ln>
        </p:spPr>
        <p:style>
          <a:lnRef idx="1">
            <a:schemeClr val="dk1"/>
          </a:lnRef>
          <a:fillRef idx="0">
            <a:schemeClr val="dk1"/>
          </a:fillRef>
          <a:effectRef idx="0">
            <a:schemeClr val="dk1"/>
          </a:effectRef>
          <a:fontRef idx="minor">
            <a:schemeClr val="tx1"/>
          </a:fontRef>
        </p:style>
      </p:cxnSp>
      <p:sp>
        <p:nvSpPr>
          <p:cNvPr id="10" name="Title 1">
            <a:extLst>
              <a:ext uri="{FF2B5EF4-FFF2-40B4-BE49-F238E27FC236}">
                <a16:creationId xmlns:a16="http://schemas.microsoft.com/office/drawing/2014/main" id="{3649466E-73A0-4461-8B7F-20826CEDE682}"/>
              </a:ext>
            </a:extLst>
          </p:cNvPr>
          <p:cNvSpPr txBox="1">
            <a:spLocks/>
          </p:cNvSpPr>
          <p:nvPr/>
        </p:nvSpPr>
        <p:spPr>
          <a:xfrm>
            <a:off x="306515" y="199611"/>
            <a:ext cx="2101411" cy="567289"/>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E.4 Lenses</a:t>
            </a:r>
            <a:endParaRPr lang="en-US" b="1" u="sng" dirty="0">
              <a:latin typeface="+mn-lt"/>
            </a:endParaRPr>
          </a:p>
        </p:txBody>
      </p:sp>
      <p:sp>
        <p:nvSpPr>
          <p:cNvPr id="48" name="Rectangle 47">
            <a:extLst>
              <a:ext uri="{FF2B5EF4-FFF2-40B4-BE49-F238E27FC236}">
                <a16:creationId xmlns:a16="http://schemas.microsoft.com/office/drawing/2014/main" id="{22658B39-1764-4821-9800-2F49A7D56FAF}"/>
              </a:ext>
            </a:extLst>
          </p:cNvPr>
          <p:cNvSpPr/>
          <p:nvPr/>
        </p:nvSpPr>
        <p:spPr>
          <a:xfrm>
            <a:off x="344615" y="757968"/>
            <a:ext cx="2701305" cy="584775"/>
          </a:xfrm>
          <a:prstGeom prst="rect">
            <a:avLst/>
          </a:prstGeom>
        </p:spPr>
        <p:txBody>
          <a:bodyPr wrap="square">
            <a:spAutoFit/>
          </a:bodyPr>
          <a:lstStyle/>
          <a:p>
            <a:r>
              <a:rPr lang="en-US" sz="1600" dirty="0"/>
              <a:t>As usual, we want to know </a:t>
            </a:r>
          </a:p>
          <a:p>
            <a:r>
              <a:rPr lang="en-US" sz="1600" dirty="0"/>
              <a:t>the focal length:</a:t>
            </a:r>
          </a:p>
        </p:txBody>
      </p:sp>
      <p:cxnSp>
        <p:nvCxnSpPr>
          <p:cNvPr id="54" name="Straight Arrow Connector 53">
            <a:extLst>
              <a:ext uri="{FF2B5EF4-FFF2-40B4-BE49-F238E27FC236}">
                <a16:creationId xmlns:a16="http://schemas.microsoft.com/office/drawing/2014/main" id="{E8F004E4-5DFE-4718-B76F-35AF28848033}"/>
              </a:ext>
            </a:extLst>
          </p:cNvPr>
          <p:cNvCxnSpPr>
            <a:cxnSpLocks/>
          </p:cNvCxnSpPr>
          <p:nvPr/>
        </p:nvCxnSpPr>
        <p:spPr>
          <a:xfrm>
            <a:off x="344615" y="1994792"/>
            <a:ext cx="3381855" cy="6014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A46B358C-EA5B-480A-9FB1-B2F961C2C98C}"/>
              </a:ext>
            </a:extLst>
          </p:cNvPr>
          <p:cNvCxnSpPr>
            <a:cxnSpLocks/>
          </p:cNvCxnSpPr>
          <p:nvPr/>
        </p:nvCxnSpPr>
        <p:spPr>
          <a:xfrm>
            <a:off x="3691156" y="2054069"/>
            <a:ext cx="2210274" cy="50512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8150C143-14FA-4B67-B548-50B577CD2A23}"/>
              </a:ext>
            </a:extLst>
          </p:cNvPr>
          <p:cNvCxnSpPr>
            <a:cxnSpLocks/>
          </p:cNvCxnSpPr>
          <p:nvPr/>
        </p:nvCxnSpPr>
        <p:spPr>
          <a:xfrm>
            <a:off x="5911785" y="2553282"/>
            <a:ext cx="3100448" cy="152965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14EAB1AC-F2A7-4B89-9409-DB7F44E9437F}"/>
              </a:ext>
            </a:extLst>
          </p:cNvPr>
          <p:cNvCxnSpPr/>
          <p:nvPr/>
        </p:nvCxnSpPr>
        <p:spPr>
          <a:xfrm>
            <a:off x="3549396" y="2054940"/>
            <a:ext cx="407212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8" name="Arc 27">
            <a:extLst>
              <a:ext uri="{FF2B5EF4-FFF2-40B4-BE49-F238E27FC236}">
                <a16:creationId xmlns:a16="http://schemas.microsoft.com/office/drawing/2014/main" id="{11E21A15-352B-4CFD-9999-8BE381FFE0D5}"/>
              </a:ext>
            </a:extLst>
          </p:cNvPr>
          <p:cNvSpPr/>
          <p:nvPr/>
        </p:nvSpPr>
        <p:spPr>
          <a:xfrm rot="14344788">
            <a:off x="3397219" y="1832567"/>
            <a:ext cx="306308" cy="312324"/>
          </a:xfrm>
          <a:prstGeom prst="arc">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9" name="Arc 28">
            <a:extLst>
              <a:ext uri="{FF2B5EF4-FFF2-40B4-BE49-F238E27FC236}">
                <a16:creationId xmlns:a16="http://schemas.microsoft.com/office/drawing/2014/main" id="{BAF5F7D0-3603-4B90-A6BE-747DF3689F3C}"/>
              </a:ext>
            </a:extLst>
          </p:cNvPr>
          <p:cNvSpPr/>
          <p:nvPr/>
        </p:nvSpPr>
        <p:spPr>
          <a:xfrm rot="4456145">
            <a:off x="3997435" y="2060149"/>
            <a:ext cx="403641" cy="353536"/>
          </a:xfrm>
          <a:prstGeom prst="arc">
            <a:avLst/>
          </a:prstGeom>
          <a:ln w="19050">
            <a:solidFill>
              <a:srgbClr val="FF33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1" name="Arc 30">
            <a:extLst>
              <a:ext uri="{FF2B5EF4-FFF2-40B4-BE49-F238E27FC236}">
                <a16:creationId xmlns:a16="http://schemas.microsoft.com/office/drawing/2014/main" id="{C48062EF-484C-4458-B09C-E8686676027D}"/>
              </a:ext>
            </a:extLst>
          </p:cNvPr>
          <p:cNvSpPr/>
          <p:nvPr/>
        </p:nvSpPr>
        <p:spPr>
          <a:xfrm rot="3361929">
            <a:off x="4382888" y="1989133"/>
            <a:ext cx="385851" cy="332642"/>
          </a:xfrm>
          <a:prstGeom prst="arc">
            <a:avLst/>
          </a:pr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32" name="Straight Connector 31">
            <a:extLst>
              <a:ext uri="{FF2B5EF4-FFF2-40B4-BE49-F238E27FC236}">
                <a16:creationId xmlns:a16="http://schemas.microsoft.com/office/drawing/2014/main" id="{230DA6F8-8379-4D96-B466-E6EAACC84B60}"/>
              </a:ext>
            </a:extLst>
          </p:cNvPr>
          <p:cNvCxnSpPr>
            <a:cxnSpLocks/>
          </p:cNvCxnSpPr>
          <p:nvPr/>
        </p:nvCxnSpPr>
        <p:spPr>
          <a:xfrm flipV="1">
            <a:off x="4129682" y="2553281"/>
            <a:ext cx="3491842" cy="1265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3" name="Arc 32">
            <a:extLst>
              <a:ext uri="{FF2B5EF4-FFF2-40B4-BE49-F238E27FC236}">
                <a16:creationId xmlns:a16="http://schemas.microsoft.com/office/drawing/2014/main" id="{41124D37-FA63-4380-A720-CD2CA2FFC4E3}"/>
              </a:ext>
            </a:extLst>
          </p:cNvPr>
          <p:cNvSpPr/>
          <p:nvPr/>
        </p:nvSpPr>
        <p:spPr>
          <a:xfrm rot="14767374">
            <a:off x="5125951" y="2406928"/>
            <a:ext cx="330319" cy="263017"/>
          </a:xfrm>
          <a:prstGeom prst="arc">
            <a:avLst/>
          </a:pr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4" name="Arc 33">
            <a:extLst>
              <a:ext uri="{FF2B5EF4-FFF2-40B4-BE49-F238E27FC236}">
                <a16:creationId xmlns:a16="http://schemas.microsoft.com/office/drawing/2014/main" id="{BA034C93-68EE-4BEE-9ADD-8FDCA1B0BA13}"/>
              </a:ext>
            </a:extLst>
          </p:cNvPr>
          <p:cNvSpPr/>
          <p:nvPr/>
        </p:nvSpPr>
        <p:spPr>
          <a:xfrm rot="2770012">
            <a:off x="1158876" y="3295185"/>
            <a:ext cx="734262" cy="538730"/>
          </a:xfrm>
          <a:prstGeom prst="arc">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5" name="Arc 34">
            <a:extLst>
              <a:ext uri="{FF2B5EF4-FFF2-40B4-BE49-F238E27FC236}">
                <a16:creationId xmlns:a16="http://schemas.microsoft.com/office/drawing/2014/main" id="{E800C243-6069-4D9C-AFCB-5F22F16EAF7F}"/>
              </a:ext>
            </a:extLst>
          </p:cNvPr>
          <p:cNvSpPr/>
          <p:nvPr/>
        </p:nvSpPr>
        <p:spPr>
          <a:xfrm rot="13887829">
            <a:off x="5225822" y="2541742"/>
            <a:ext cx="276136" cy="201641"/>
          </a:xfrm>
          <a:prstGeom prst="arc">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6" name="Arc 35">
            <a:extLst>
              <a:ext uri="{FF2B5EF4-FFF2-40B4-BE49-F238E27FC236}">
                <a16:creationId xmlns:a16="http://schemas.microsoft.com/office/drawing/2014/main" id="{31237697-082D-4E1B-8883-D7940E0866A7}"/>
              </a:ext>
            </a:extLst>
          </p:cNvPr>
          <p:cNvSpPr/>
          <p:nvPr/>
        </p:nvSpPr>
        <p:spPr>
          <a:xfrm rot="13596194">
            <a:off x="5036576" y="2292388"/>
            <a:ext cx="540198" cy="521787"/>
          </a:xfrm>
          <a:prstGeom prst="arc">
            <a:avLst/>
          </a:prstGeom>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7" name="Arc 36">
            <a:extLst>
              <a:ext uri="{FF2B5EF4-FFF2-40B4-BE49-F238E27FC236}">
                <a16:creationId xmlns:a16="http://schemas.microsoft.com/office/drawing/2014/main" id="{45DF6691-F35D-423D-8BEC-97BCB50BE252}"/>
              </a:ext>
            </a:extLst>
          </p:cNvPr>
          <p:cNvSpPr/>
          <p:nvPr/>
        </p:nvSpPr>
        <p:spPr>
          <a:xfrm rot="3030787">
            <a:off x="5883944" y="2309279"/>
            <a:ext cx="690014" cy="603910"/>
          </a:xfrm>
          <a:prstGeom prst="arc">
            <a:avLst/>
          </a:prstGeom>
          <a:ln w="19050">
            <a:solidFill>
              <a:srgbClr val="F8CA6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8" name="Arc 37">
            <a:extLst>
              <a:ext uri="{FF2B5EF4-FFF2-40B4-BE49-F238E27FC236}">
                <a16:creationId xmlns:a16="http://schemas.microsoft.com/office/drawing/2014/main" id="{7004D2B4-A564-4ED3-A6AF-FC0C7CD83BBD}"/>
              </a:ext>
            </a:extLst>
          </p:cNvPr>
          <p:cNvSpPr/>
          <p:nvPr/>
        </p:nvSpPr>
        <p:spPr>
          <a:xfrm rot="14926308">
            <a:off x="5588303" y="3396529"/>
            <a:ext cx="734262" cy="538730"/>
          </a:xfrm>
          <a:prstGeom prst="arc">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9" name="Arc 38">
            <a:extLst>
              <a:ext uri="{FF2B5EF4-FFF2-40B4-BE49-F238E27FC236}">
                <a16:creationId xmlns:a16="http://schemas.microsoft.com/office/drawing/2014/main" id="{A316E4BE-28DB-4370-AFAA-96FB698E3379}"/>
              </a:ext>
            </a:extLst>
          </p:cNvPr>
          <p:cNvSpPr/>
          <p:nvPr/>
        </p:nvSpPr>
        <p:spPr>
          <a:xfrm rot="2770012">
            <a:off x="6323250" y="2476012"/>
            <a:ext cx="597854" cy="647220"/>
          </a:xfrm>
          <a:prstGeom prst="arc">
            <a:avLst/>
          </a:prstGeom>
          <a:ln w="190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aphicFrame>
        <p:nvGraphicFramePr>
          <p:cNvPr id="27" name="Object 26">
            <a:extLst>
              <a:ext uri="{FF2B5EF4-FFF2-40B4-BE49-F238E27FC236}">
                <a16:creationId xmlns:a16="http://schemas.microsoft.com/office/drawing/2014/main" id="{02F41E13-8723-48CF-81C5-99023A3AD240}"/>
              </a:ext>
            </a:extLst>
          </p:cNvPr>
          <p:cNvGraphicFramePr>
            <a:graphicFrameLocks noChangeAspect="1"/>
          </p:cNvGraphicFramePr>
          <p:nvPr>
            <p:extLst>
              <p:ext uri="{D42A27DB-BD31-4B8C-83A1-F6EECF244321}">
                <p14:modId xmlns:p14="http://schemas.microsoft.com/office/powerpoint/2010/main" val="3936005062"/>
              </p:ext>
            </p:extLst>
          </p:nvPr>
        </p:nvGraphicFramePr>
        <p:xfrm>
          <a:off x="3046423" y="1668463"/>
          <a:ext cx="283142" cy="424713"/>
        </p:xfrm>
        <a:graphic>
          <a:graphicData uri="http://schemas.openxmlformats.org/presentationml/2006/ole">
            <mc:AlternateContent xmlns:mc="http://schemas.openxmlformats.org/markup-compatibility/2006">
              <mc:Choice xmlns:v="urn:schemas-microsoft-com:vml" Requires="v">
                <p:oleObj spid="_x0000_s4788" name="Equation" r:id="rId3" imgW="152280" imgH="228600" progId="Equation.DSMT4">
                  <p:embed/>
                </p:oleObj>
              </mc:Choice>
              <mc:Fallback>
                <p:oleObj name="Equation" r:id="rId3" imgW="152280" imgH="228600" progId="Equation.DSMT4">
                  <p:embed/>
                  <p:pic>
                    <p:nvPicPr>
                      <p:cNvPr id="0" name=""/>
                      <p:cNvPicPr/>
                      <p:nvPr/>
                    </p:nvPicPr>
                    <p:blipFill>
                      <a:blip r:embed="rId4"/>
                      <a:stretch>
                        <a:fillRect/>
                      </a:stretch>
                    </p:blipFill>
                    <p:spPr>
                      <a:xfrm>
                        <a:off x="3046423" y="1668463"/>
                        <a:ext cx="283142" cy="424713"/>
                      </a:xfrm>
                      <a:prstGeom prst="rect">
                        <a:avLst/>
                      </a:prstGeom>
                    </p:spPr>
                  </p:pic>
                </p:oleObj>
              </mc:Fallback>
            </mc:AlternateContent>
          </a:graphicData>
        </a:graphic>
      </p:graphicFrame>
      <p:cxnSp>
        <p:nvCxnSpPr>
          <p:cNvPr id="40" name="Straight Connector 39">
            <a:extLst>
              <a:ext uri="{FF2B5EF4-FFF2-40B4-BE49-F238E27FC236}">
                <a16:creationId xmlns:a16="http://schemas.microsoft.com/office/drawing/2014/main" id="{2BA31A38-48B3-419D-820D-F93532AAFFF4}"/>
              </a:ext>
            </a:extLst>
          </p:cNvPr>
          <p:cNvCxnSpPr>
            <a:stCxn id="14" idx="8"/>
          </p:cNvCxnSpPr>
          <p:nvPr/>
        </p:nvCxnSpPr>
        <p:spPr>
          <a:xfrm>
            <a:off x="3731894" y="2052805"/>
            <a:ext cx="2635" cy="171464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35628CC8-6F24-49BD-9C02-D744CCFF47A3}"/>
              </a:ext>
            </a:extLst>
          </p:cNvPr>
          <p:cNvSpPr txBox="1"/>
          <p:nvPr/>
        </p:nvSpPr>
        <p:spPr>
          <a:xfrm>
            <a:off x="3404372" y="2558027"/>
            <a:ext cx="385042" cy="369332"/>
          </a:xfrm>
          <a:prstGeom prst="rect">
            <a:avLst/>
          </a:prstGeom>
          <a:noFill/>
        </p:spPr>
        <p:txBody>
          <a:bodyPr wrap="none" rtlCol="0">
            <a:spAutoFit/>
          </a:bodyPr>
          <a:lstStyle/>
          <a:p>
            <a:r>
              <a:rPr lang="en-US" dirty="0"/>
              <a:t>h</a:t>
            </a:r>
            <a:r>
              <a:rPr lang="en-US" baseline="-25000" dirty="0"/>
              <a:t>1</a:t>
            </a:r>
            <a:endParaRPr lang="en-US" dirty="0"/>
          </a:p>
        </p:txBody>
      </p:sp>
      <p:sp>
        <p:nvSpPr>
          <p:cNvPr id="42" name="TextBox 41">
            <a:extLst>
              <a:ext uri="{FF2B5EF4-FFF2-40B4-BE49-F238E27FC236}">
                <a16:creationId xmlns:a16="http://schemas.microsoft.com/office/drawing/2014/main" id="{0AD88B90-7285-4943-95AC-17244EB329DC}"/>
              </a:ext>
            </a:extLst>
          </p:cNvPr>
          <p:cNvSpPr txBox="1"/>
          <p:nvPr/>
        </p:nvSpPr>
        <p:spPr>
          <a:xfrm>
            <a:off x="4849684" y="2838075"/>
            <a:ext cx="455574" cy="461665"/>
          </a:xfrm>
          <a:prstGeom prst="rect">
            <a:avLst/>
          </a:prstGeom>
          <a:noFill/>
        </p:spPr>
        <p:txBody>
          <a:bodyPr wrap="none" rtlCol="0">
            <a:spAutoFit/>
          </a:bodyPr>
          <a:lstStyle/>
          <a:p>
            <a:r>
              <a:rPr lang="en-US" sz="2400" dirty="0"/>
              <a:t>R</a:t>
            </a:r>
            <a:r>
              <a:rPr lang="en-US" sz="2400" baseline="-25000" dirty="0"/>
              <a:t>1</a:t>
            </a:r>
            <a:endParaRPr lang="en-US" dirty="0"/>
          </a:p>
        </p:txBody>
      </p:sp>
      <p:sp>
        <p:nvSpPr>
          <p:cNvPr id="50" name="TextBox 49">
            <a:extLst>
              <a:ext uri="{FF2B5EF4-FFF2-40B4-BE49-F238E27FC236}">
                <a16:creationId xmlns:a16="http://schemas.microsoft.com/office/drawing/2014/main" id="{16DF148B-33E7-4E42-A96D-732E3BECF1A6}"/>
              </a:ext>
            </a:extLst>
          </p:cNvPr>
          <p:cNvSpPr txBox="1"/>
          <p:nvPr/>
        </p:nvSpPr>
        <p:spPr>
          <a:xfrm>
            <a:off x="1905823" y="2796521"/>
            <a:ext cx="737702" cy="461665"/>
          </a:xfrm>
          <a:prstGeom prst="rect">
            <a:avLst/>
          </a:prstGeom>
          <a:noFill/>
        </p:spPr>
        <p:txBody>
          <a:bodyPr wrap="none" rtlCol="0">
            <a:spAutoFit/>
          </a:bodyPr>
          <a:lstStyle/>
          <a:p>
            <a:r>
              <a:rPr lang="en-US" sz="2400" dirty="0"/>
              <a:t>|R</a:t>
            </a:r>
            <a:r>
              <a:rPr lang="en-US" sz="2400" baseline="-25000" dirty="0"/>
              <a:t>2</a:t>
            </a:r>
            <a:r>
              <a:rPr lang="en-US" sz="2400" dirty="0"/>
              <a:t>|</a:t>
            </a:r>
            <a:endParaRPr lang="en-US" dirty="0"/>
          </a:p>
        </p:txBody>
      </p:sp>
      <p:graphicFrame>
        <p:nvGraphicFramePr>
          <p:cNvPr id="43" name="Object 42">
            <a:extLst>
              <a:ext uri="{FF2B5EF4-FFF2-40B4-BE49-F238E27FC236}">
                <a16:creationId xmlns:a16="http://schemas.microsoft.com/office/drawing/2014/main" id="{78C932CB-D4B0-4ECA-9FA3-DAB289EA3924}"/>
              </a:ext>
            </a:extLst>
          </p:cNvPr>
          <p:cNvGraphicFramePr>
            <a:graphicFrameLocks noChangeAspect="1"/>
          </p:cNvGraphicFramePr>
          <p:nvPr>
            <p:extLst>
              <p:ext uri="{D42A27DB-BD31-4B8C-83A1-F6EECF244321}">
                <p14:modId xmlns:p14="http://schemas.microsoft.com/office/powerpoint/2010/main" val="827739916"/>
              </p:ext>
            </p:extLst>
          </p:nvPr>
        </p:nvGraphicFramePr>
        <p:xfrm>
          <a:off x="4385002" y="2218532"/>
          <a:ext cx="245115" cy="339390"/>
        </p:xfrm>
        <a:graphic>
          <a:graphicData uri="http://schemas.openxmlformats.org/presentationml/2006/ole">
            <mc:AlternateContent xmlns:mc="http://schemas.openxmlformats.org/markup-compatibility/2006">
              <mc:Choice xmlns:v="urn:schemas-microsoft-com:vml" Requires="v">
                <p:oleObj spid="_x0000_s4789" name="Equation" r:id="rId5" imgW="164880" imgH="228600" progId="Equation.DSMT4">
                  <p:embed/>
                </p:oleObj>
              </mc:Choice>
              <mc:Fallback>
                <p:oleObj name="Equation" r:id="rId5" imgW="164880" imgH="228600" progId="Equation.DSMT4">
                  <p:embed/>
                  <p:pic>
                    <p:nvPicPr>
                      <p:cNvPr id="0" name=""/>
                      <p:cNvPicPr/>
                      <p:nvPr/>
                    </p:nvPicPr>
                    <p:blipFill>
                      <a:blip r:embed="rId6"/>
                      <a:stretch>
                        <a:fillRect/>
                      </a:stretch>
                    </p:blipFill>
                    <p:spPr>
                      <a:xfrm>
                        <a:off x="4385002" y="2218532"/>
                        <a:ext cx="245115" cy="339390"/>
                      </a:xfrm>
                      <a:prstGeom prst="rect">
                        <a:avLst/>
                      </a:prstGeom>
                    </p:spPr>
                  </p:pic>
                </p:oleObj>
              </mc:Fallback>
            </mc:AlternateContent>
          </a:graphicData>
        </a:graphic>
      </p:graphicFrame>
      <p:graphicFrame>
        <p:nvGraphicFramePr>
          <p:cNvPr id="46" name="Object 45">
            <a:extLst>
              <a:ext uri="{FF2B5EF4-FFF2-40B4-BE49-F238E27FC236}">
                <a16:creationId xmlns:a16="http://schemas.microsoft.com/office/drawing/2014/main" id="{D57A3584-21A6-4080-802F-A7AA75D4C9E6}"/>
              </a:ext>
            </a:extLst>
          </p:cNvPr>
          <p:cNvGraphicFramePr>
            <a:graphicFrameLocks noChangeAspect="1"/>
          </p:cNvGraphicFramePr>
          <p:nvPr>
            <p:extLst>
              <p:ext uri="{D42A27DB-BD31-4B8C-83A1-F6EECF244321}">
                <p14:modId xmlns:p14="http://schemas.microsoft.com/office/powerpoint/2010/main" val="2843631351"/>
              </p:ext>
            </p:extLst>
          </p:nvPr>
        </p:nvGraphicFramePr>
        <p:xfrm>
          <a:off x="4795530" y="2055898"/>
          <a:ext cx="209379" cy="293131"/>
        </p:xfrm>
        <a:graphic>
          <a:graphicData uri="http://schemas.openxmlformats.org/presentationml/2006/ole">
            <mc:AlternateContent xmlns:mc="http://schemas.openxmlformats.org/markup-compatibility/2006">
              <mc:Choice xmlns:v="urn:schemas-microsoft-com:vml" Requires="v">
                <p:oleObj spid="_x0000_s4790" name="Equation" r:id="rId7" imgW="126720" imgH="177480" progId="Equation.DSMT4">
                  <p:embed/>
                </p:oleObj>
              </mc:Choice>
              <mc:Fallback>
                <p:oleObj name="Equation" r:id="rId7" imgW="126720" imgH="177480" progId="Equation.DSMT4">
                  <p:embed/>
                  <p:pic>
                    <p:nvPicPr>
                      <p:cNvPr id="0" name=""/>
                      <p:cNvPicPr/>
                      <p:nvPr/>
                    </p:nvPicPr>
                    <p:blipFill>
                      <a:blip r:embed="rId8"/>
                      <a:stretch>
                        <a:fillRect/>
                      </a:stretch>
                    </p:blipFill>
                    <p:spPr>
                      <a:xfrm>
                        <a:off x="4795530" y="2055898"/>
                        <a:ext cx="209379" cy="293131"/>
                      </a:xfrm>
                      <a:prstGeom prst="rect">
                        <a:avLst/>
                      </a:prstGeom>
                    </p:spPr>
                  </p:pic>
                </p:oleObj>
              </mc:Fallback>
            </mc:AlternateContent>
          </a:graphicData>
        </a:graphic>
      </p:graphicFrame>
      <p:graphicFrame>
        <p:nvGraphicFramePr>
          <p:cNvPr id="47" name="Object 46">
            <a:extLst>
              <a:ext uri="{FF2B5EF4-FFF2-40B4-BE49-F238E27FC236}">
                <a16:creationId xmlns:a16="http://schemas.microsoft.com/office/drawing/2014/main" id="{93D371CE-5A30-42E7-BC3E-8925339BFF8F}"/>
              </a:ext>
            </a:extLst>
          </p:cNvPr>
          <p:cNvGraphicFramePr>
            <a:graphicFrameLocks noChangeAspect="1"/>
          </p:cNvGraphicFramePr>
          <p:nvPr>
            <p:extLst>
              <p:ext uri="{D42A27DB-BD31-4B8C-83A1-F6EECF244321}">
                <p14:modId xmlns:p14="http://schemas.microsoft.com/office/powerpoint/2010/main" val="3110730393"/>
              </p:ext>
            </p:extLst>
          </p:nvPr>
        </p:nvGraphicFramePr>
        <p:xfrm>
          <a:off x="5281013" y="3258513"/>
          <a:ext cx="392108" cy="415173"/>
        </p:xfrm>
        <a:graphic>
          <a:graphicData uri="http://schemas.openxmlformats.org/presentationml/2006/ole">
            <mc:AlternateContent xmlns:mc="http://schemas.openxmlformats.org/markup-compatibility/2006">
              <mc:Choice xmlns:v="urn:schemas-microsoft-com:vml" Requires="v">
                <p:oleObj spid="_x0000_s4791" name="Equation" r:id="rId9" imgW="215640" imgH="228600" progId="Equation.DSMT4">
                  <p:embed/>
                </p:oleObj>
              </mc:Choice>
              <mc:Fallback>
                <p:oleObj name="Equation" r:id="rId9" imgW="215640" imgH="228600" progId="Equation.DSMT4">
                  <p:embed/>
                  <p:pic>
                    <p:nvPicPr>
                      <p:cNvPr id="0" name=""/>
                      <p:cNvPicPr/>
                      <p:nvPr/>
                    </p:nvPicPr>
                    <p:blipFill>
                      <a:blip r:embed="rId10"/>
                      <a:stretch>
                        <a:fillRect/>
                      </a:stretch>
                    </p:blipFill>
                    <p:spPr>
                      <a:xfrm>
                        <a:off x="5281013" y="3258513"/>
                        <a:ext cx="392108" cy="415173"/>
                      </a:xfrm>
                      <a:prstGeom prst="rect">
                        <a:avLst/>
                      </a:prstGeom>
                    </p:spPr>
                  </p:pic>
                </p:oleObj>
              </mc:Fallback>
            </mc:AlternateContent>
          </a:graphicData>
        </a:graphic>
      </p:graphicFrame>
      <p:graphicFrame>
        <p:nvGraphicFramePr>
          <p:cNvPr id="55" name="Object 54">
            <a:extLst>
              <a:ext uri="{FF2B5EF4-FFF2-40B4-BE49-F238E27FC236}">
                <a16:creationId xmlns:a16="http://schemas.microsoft.com/office/drawing/2014/main" id="{1561C46C-C679-4820-80AD-2BD83BDFB6C1}"/>
              </a:ext>
            </a:extLst>
          </p:cNvPr>
          <p:cNvGraphicFramePr>
            <a:graphicFrameLocks noChangeAspect="1"/>
          </p:cNvGraphicFramePr>
          <p:nvPr>
            <p:extLst>
              <p:ext uri="{D42A27DB-BD31-4B8C-83A1-F6EECF244321}">
                <p14:modId xmlns:p14="http://schemas.microsoft.com/office/powerpoint/2010/main" val="3606965180"/>
              </p:ext>
            </p:extLst>
          </p:nvPr>
        </p:nvGraphicFramePr>
        <p:xfrm>
          <a:off x="1854905" y="3374095"/>
          <a:ext cx="414338" cy="414337"/>
        </p:xfrm>
        <a:graphic>
          <a:graphicData uri="http://schemas.openxmlformats.org/presentationml/2006/ole">
            <mc:AlternateContent xmlns:mc="http://schemas.openxmlformats.org/markup-compatibility/2006">
              <mc:Choice xmlns:v="urn:schemas-microsoft-com:vml" Requires="v">
                <p:oleObj spid="_x0000_s4792" name="Equation" r:id="rId11" imgW="228600" imgH="228600" progId="Equation.DSMT4">
                  <p:embed/>
                </p:oleObj>
              </mc:Choice>
              <mc:Fallback>
                <p:oleObj name="Equation" r:id="rId11" imgW="228600" imgH="228600" progId="Equation.DSMT4">
                  <p:embed/>
                  <p:pic>
                    <p:nvPicPr>
                      <p:cNvPr id="47" name="Object 46">
                        <a:extLst>
                          <a:ext uri="{FF2B5EF4-FFF2-40B4-BE49-F238E27FC236}">
                            <a16:creationId xmlns:a16="http://schemas.microsoft.com/office/drawing/2014/main" id="{93D371CE-5A30-42E7-BC3E-8925339BFF8F}"/>
                          </a:ext>
                        </a:extLst>
                      </p:cNvPr>
                      <p:cNvPicPr/>
                      <p:nvPr/>
                    </p:nvPicPr>
                    <p:blipFill>
                      <a:blip r:embed="rId12"/>
                      <a:stretch>
                        <a:fillRect/>
                      </a:stretch>
                    </p:blipFill>
                    <p:spPr>
                      <a:xfrm>
                        <a:off x="1854905" y="3374095"/>
                        <a:ext cx="414338" cy="414337"/>
                      </a:xfrm>
                      <a:prstGeom prst="rect">
                        <a:avLst/>
                      </a:prstGeom>
                    </p:spPr>
                  </p:pic>
                </p:oleObj>
              </mc:Fallback>
            </mc:AlternateContent>
          </a:graphicData>
        </a:graphic>
      </p:graphicFrame>
      <p:graphicFrame>
        <p:nvGraphicFramePr>
          <p:cNvPr id="52" name="Object 51">
            <a:extLst>
              <a:ext uri="{FF2B5EF4-FFF2-40B4-BE49-F238E27FC236}">
                <a16:creationId xmlns:a16="http://schemas.microsoft.com/office/drawing/2014/main" id="{1B7CC96B-B47E-4175-A7D5-58E7FEA922B1}"/>
              </a:ext>
            </a:extLst>
          </p:cNvPr>
          <p:cNvGraphicFramePr>
            <a:graphicFrameLocks noChangeAspect="1"/>
          </p:cNvGraphicFramePr>
          <p:nvPr>
            <p:extLst>
              <p:ext uri="{D42A27DB-BD31-4B8C-83A1-F6EECF244321}">
                <p14:modId xmlns:p14="http://schemas.microsoft.com/office/powerpoint/2010/main" val="172211934"/>
              </p:ext>
            </p:extLst>
          </p:nvPr>
        </p:nvGraphicFramePr>
        <p:xfrm>
          <a:off x="6546845" y="2596757"/>
          <a:ext cx="256867" cy="355662"/>
        </p:xfrm>
        <a:graphic>
          <a:graphicData uri="http://schemas.openxmlformats.org/presentationml/2006/ole">
            <mc:AlternateContent xmlns:mc="http://schemas.openxmlformats.org/markup-compatibility/2006">
              <mc:Choice xmlns:v="urn:schemas-microsoft-com:vml" Requires="v">
                <p:oleObj spid="_x0000_s4793" name="Equation" r:id="rId13" imgW="164880" imgH="228600" progId="Equation.DSMT4">
                  <p:embed/>
                </p:oleObj>
              </mc:Choice>
              <mc:Fallback>
                <p:oleObj name="Equation" r:id="rId13" imgW="164880" imgH="228600" progId="Equation.DSMT4">
                  <p:embed/>
                  <p:pic>
                    <p:nvPicPr>
                      <p:cNvPr id="0" name=""/>
                      <p:cNvPicPr/>
                      <p:nvPr/>
                    </p:nvPicPr>
                    <p:blipFill>
                      <a:blip r:embed="rId14"/>
                      <a:stretch>
                        <a:fillRect/>
                      </a:stretch>
                    </p:blipFill>
                    <p:spPr>
                      <a:xfrm>
                        <a:off x="6546845" y="2596757"/>
                        <a:ext cx="256867" cy="355662"/>
                      </a:xfrm>
                      <a:prstGeom prst="rect">
                        <a:avLst/>
                      </a:prstGeom>
                    </p:spPr>
                  </p:pic>
                </p:oleObj>
              </mc:Fallback>
            </mc:AlternateContent>
          </a:graphicData>
        </a:graphic>
      </p:graphicFrame>
      <p:graphicFrame>
        <p:nvGraphicFramePr>
          <p:cNvPr id="51" name="Object 50">
            <a:extLst>
              <a:ext uri="{FF2B5EF4-FFF2-40B4-BE49-F238E27FC236}">
                <a16:creationId xmlns:a16="http://schemas.microsoft.com/office/drawing/2014/main" id="{1F65841B-42B5-46FA-AD91-50D76F7966BD}"/>
              </a:ext>
            </a:extLst>
          </p:cNvPr>
          <p:cNvGraphicFramePr>
            <a:graphicFrameLocks noChangeAspect="1"/>
          </p:cNvGraphicFramePr>
          <p:nvPr>
            <p:extLst>
              <p:ext uri="{D42A27DB-BD31-4B8C-83A1-F6EECF244321}">
                <p14:modId xmlns:p14="http://schemas.microsoft.com/office/powerpoint/2010/main" val="2872066033"/>
              </p:ext>
            </p:extLst>
          </p:nvPr>
        </p:nvGraphicFramePr>
        <p:xfrm>
          <a:off x="4797101" y="2331611"/>
          <a:ext cx="246725" cy="341620"/>
        </p:xfrm>
        <a:graphic>
          <a:graphicData uri="http://schemas.openxmlformats.org/presentationml/2006/ole">
            <mc:AlternateContent xmlns:mc="http://schemas.openxmlformats.org/markup-compatibility/2006">
              <mc:Choice xmlns:v="urn:schemas-microsoft-com:vml" Requires="v">
                <p:oleObj spid="_x0000_s4794" name="Equation" r:id="rId15" imgW="164880" imgH="228600" progId="Equation.DSMT4">
                  <p:embed/>
                </p:oleObj>
              </mc:Choice>
              <mc:Fallback>
                <p:oleObj name="Equation" r:id="rId15" imgW="164880" imgH="228600" progId="Equation.DSMT4">
                  <p:embed/>
                  <p:pic>
                    <p:nvPicPr>
                      <p:cNvPr id="0" name=""/>
                      <p:cNvPicPr/>
                      <p:nvPr/>
                    </p:nvPicPr>
                    <p:blipFill>
                      <a:blip r:embed="rId16"/>
                      <a:stretch>
                        <a:fillRect/>
                      </a:stretch>
                    </p:blipFill>
                    <p:spPr>
                      <a:xfrm>
                        <a:off x="4797101" y="2331611"/>
                        <a:ext cx="246725" cy="341620"/>
                      </a:xfrm>
                      <a:prstGeom prst="rect">
                        <a:avLst/>
                      </a:prstGeom>
                    </p:spPr>
                  </p:pic>
                </p:oleObj>
              </mc:Fallback>
            </mc:AlternateContent>
          </a:graphicData>
        </a:graphic>
      </p:graphicFrame>
      <p:graphicFrame>
        <p:nvGraphicFramePr>
          <p:cNvPr id="53" name="Object 52">
            <a:extLst>
              <a:ext uri="{FF2B5EF4-FFF2-40B4-BE49-F238E27FC236}">
                <a16:creationId xmlns:a16="http://schemas.microsoft.com/office/drawing/2014/main" id="{E15A937D-0905-494A-858F-714032C5E62A}"/>
              </a:ext>
            </a:extLst>
          </p:cNvPr>
          <p:cNvGraphicFramePr>
            <a:graphicFrameLocks noChangeAspect="1"/>
          </p:cNvGraphicFramePr>
          <p:nvPr>
            <p:extLst>
              <p:ext uri="{D42A27DB-BD31-4B8C-83A1-F6EECF244321}">
                <p14:modId xmlns:p14="http://schemas.microsoft.com/office/powerpoint/2010/main" val="3176431327"/>
              </p:ext>
            </p:extLst>
          </p:nvPr>
        </p:nvGraphicFramePr>
        <p:xfrm>
          <a:off x="6977340" y="2709033"/>
          <a:ext cx="249260" cy="268433"/>
        </p:xfrm>
        <a:graphic>
          <a:graphicData uri="http://schemas.openxmlformats.org/presentationml/2006/ole">
            <mc:AlternateContent xmlns:mc="http://schemas.openxmlformats.org/markup-compatibility/2006">
              <mc:Choice xmlns:v="urn:schemas-microsoft-com:vml" Requires="v">
                <p:oleObj spid="_x0000_s4795" name="Equation" r:id="rId17" imgW="164880" imgH="177480" progId="Equation.DSMT4">
                  <p:embed/>
                </p:oleObj>
              </mc:Choice>
              <mc:Fallback>
                <p:oleObj name="Equation" r:id="rId17" imgW="164880" imgH="177480" progId="Equation.DSMT4">
                  <p:embed/>
                  <p:pic>
                    <p:nvPicPr>
                      <p:cNvPr id="0" name=""/>
                      <p:cNvPicPr/>
                      <p:nvPr/>
                    </p:nvPicPr>
                    <p:blipFill>
                      <a:blip r:embed="rId18"/>
                      <a:stretch>
                        <a:fillRect/>
                      </a:stretch>
                    </p:blipFill>
                    <p:spPr>
                      <a:xfrm>
                        <a:off x="6977340" y="2709033"/>
                        <a:ext cx="249260" cy="268433"/>
                      </a:xfrm>
                      <a:prstGeom prst="rect">
                        <a:avLst/>
                      </a:prstGeom>
                    </p:spPr>
                  </p:pic>
                </p:oleObj>
              </mc:Fallback>
            </mc:AlternateContent>
          </a:graphicData>
        </a:graphic>
      </p:graphicFrame>
      <p:cxnSp>
        <p:nvCxnSpPr>
          <p:cNvPr id="58" name="Straight Connector 57">
            <a:extLst>
              <a:ext uri="{FF2B5EF4-FFF2-40B4-BE49-F238E27FC236}">
                <a16:creationId xmlns:a16="http://schemas.microsoft.com/office/drawing/2014/main" id="{DB6631BE-2945-4D94-840E-4A9F6D938D39}"/>
              </a:ext>
            </a:extLst>
          </p:cNvPr>
          <p:cNvCxnSpPr/>
          <p:nvPr/>
        </p:nvCxnSpPr>
        <p:spPr>
          <a:xfrm>
            <a:off x="6141384" y="3765946"/>
            <a:ext cx="221596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161EA019-50BF-4E67-8DBC-678F30E38A62}"/>
              </a:ext>
            </a:extLst>
          </p:cNvPr>
          <p:cNvSpPr txBox="1"/>
          <p:nvPr/>
        </p:nvSpPr>
        <p:spPr>
          <a:xfrm>
            <a:off x="7122878" y="3738570"/>
            <a:ext cx="279244" cy="461665"/>
          </a:xfrm>
          <a:prstGeom prst="rect">
            <a:avLst/>
          </a:prstGeom>
          <a:noFill/>
        </p:spPr>
        <p:txBody>
          <a:bodyPr wrap="none" rtlCol="0">
            <a:spAutoFit/>
          </a:bodyPr>
          <a:lstStyle/>
          <a:p>
            <a:r>
              <a:rPr lang="en-US" sz="2400" dirty="0"/>
              <a:t>f</a:t>
            </a:r>
            <a:endParaRPr lang="en-US" dirty="0"/>
          </a:p>
        </p:txBody>
      </p:sp>
      <p:cxnSp>
        <p:nvCxnSpPr>
          <p:cNvPr id="61" name="Straight Arrow Connector 60">
            <a:extLst>
              <a:ext uri="{FF2B5EF4-FFF2-40B4-BE49-F238E27FC236}">
                <a16:creationId xmlns:a16="http://schemas.microsoft.com/office/drawing/2014/main" id="{C6DEBE4C-58B5-4DFD-816A-0892E8CA63C7}"/>
              </a:ext>
            </a:extLst>
          </p:cNvPr>
          <p:cNvCxnSpPr>
            <a:cxnSpLocks/>
          </p:cNvCxnSpPr>
          <p:nvPr/>
        </p:nvCxnSpPr>
        <p:spPr>
          <a:xfrm>
            <a:off x="344615" y="5368994"/>
            <a:ext cx="3346541" cy="0"/>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210C9F43-3A52-4187-A6D7-F659E474A9F9}"/>
              </a:ext>
            </a:extLst>
          </p:cNvPr>
          <p:cNvCxnSpPr>
            <a:cxnSpLocks/>
            <a:endCxn id="14" idx="27"/>
          </p:cNvCxnSpPr>
          <p:nvPr/>
        </p:nvCxnSpPr>
        <p:spPr>
          <a:xfrm flipV="1">
            <a:off x="3663023" y="5064930"/>
            <a:ext cx="2250661" cy="320104"/>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E3566431-7C22-4F4F-A246-B3C8B50A377A}"/>
              </a:ext>
            </a:extLst>
          </p:cNvPr>
          <p:cNvCxnSpPr>
            <a:cxnSpLocks/>
          </p:cNvCxnSpPr>
          <p:nvPr/>
        </p:nvCxnSpPr>
        <p:spPr>
          <a:xfrm flipV="1">
            <a:off x="5911785" y="3475714"/>
            <a:ext cx="3070938" cy="1576146"/>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67" name="Object 66">
            <a:extLst>
              <a:ext uri="{FF2B5EF4-FFF2-40B4-BE49-F238E27FC236}">
                <a16:creationId xmlns:a16="http://schemas.microsoft.com/office/drawing/2014/main" id="{BD3FE4C1-7926-47D2-995E-9D0CC0CE5091}"/>
              </a:ext>
            </a:extLst>
          </p:cNvPr>
          <p:cNvGraphicFramePr>
            <a:graphicFrameLocks noChangeAspect="1"/>
          </p:cNvGraphicFramePr>
          <p:nvPr>
            <p:extLst>
              <p:ext uri="{D42A27DB-BD31-4B8C-83A1-F6EECF244321}">
                <p14:modId xmlns:p14="http://schemas.microsoft.com/office/powerpoint/2010/main" val="2901019521"/>
              </p:ext>
            </p:extLst>
          </p:nvPr>
        </p:nvGraphicFramePr>
        <p:xfrm>
          <a:off x="8020231" y="476387"/>
          <a:ext cx="1806575" cy="581025"/>
        </p:xfrm>
        <a:graphic>
          <a:graphicData uri="http://schemas.openxmlformats.org/presentationml/2006/ole">
            <mc:AlternateContent xmlns:mc="http://schemas.openxmlformats.org/markup-compatibility/2006">
              <mc:Choice xmlns:v="urn:schemas-microsoft-com:vml" Requires="v">
                <p:oleObj spid="_x0000_s4796" name="Equation" r:id="rId19" imgW="1346040" imgH="431640" progId="Equation.DSMT4">
                  <p:embed/>
                </p:oleObj>
              </mc:Choice>
              <mc:Fallback>
                <p:oleObj name="Equation" r:id="rId19" imgW="1346040" imgH="431640" progId="Equation.DSMT4">
                  <p:embed/>
                  <p:pic>
                    <p:nvPicPr>
                      <p:cNvPr id="0" name=""/>
                      <p:cNvPicPr/>
                      <p:nvPr/>
                    </p:nvPicPr>
                    <p:blipFill>
                      <a:blip r:embed="rId20"/>
                      <a:stretch>
                        <a:fillRect/>
                      </a:stretch>
                    </p:blipFill>
                    <p:spPr>
                      <a:xfrm>
                        <a:off x="8020231" y="476387"/>
                        <a:ext cx="1806575" cy="581025"/>
                      </a:xfrm>
                      <a:prstGeom prst="rect">
                        <a:avLst/>
                      </a:prstGeom>
                    </p:spPr>
                  </p:pic>
                </p:oleObj>
              </mc:Fallback>
            </mc:AlternateContent>
          </a:graphicData>
        </a:graphic>
      </p:graphicFrame>
      <p:graphicFrame>
        <p:nvGraphicFramePr>
          <p:cNvPr id="68" name="Object 67">
            <a:extLst>
              <a:ext uri="{FF2B5EF4-FFF2-40B4-BE49-F238E27FC236}">
                <a16:creationId xmlns:a16="http://schemas.microsoft.com/office/drawing/2014/main" id="{4CED0949-7C31-436F-B137-29CAB04A651E}"/>
              </a:ext>
            </a:extLst>
          </p:cNvPr>
          <p:cNvGraphicFramePr>
            <a:graphicFrameLocks noChangeAspect="1"/>
          </p:cNvGraphicFramePr>
          <p:nvPr>
            <p:extLst>
              <p:ext uri="{D42A27DB-BD31-4B8C-83A1-F6EECF244321}">
                <p14:modId xmlns:p14="http://schemas.microsoft.com/office/powerpoint/2010/main" val="2042453963"/>
              </p:ext>
            </p:extLst>
          </p:nvPr>
        </p:nvGraphicFramePr>
        <p:xfrm>
          <a:off x="8035954" y="1011442"/>
          <a:ext cx="2930525" cy="579437"/>
        </p:xfrm>
        <a:graphic>
          <a:graphicData uri="http://schemas.openxmlformats.org/presentationml/2006/ole">
            <mc:AlternateContent xmlns:mc="http://schemas.openxmlformats.org/markup-compatibility/2006">
              <mc:Choice xmlns:v="urn:schemas-microsoft-com:vml" Requires="v">
                <p:oleObj spid="_x0000_s4797" name="Equation" r:id="rId21" imgW="2184120" imgH="431640" progId="Equation.DSMT4">
                  <p:embed/>
                </p:oleObj>
              </mc:Choice>
              <mc:Fallback>
                <p:oleObj name="Equation" r:id="rId21" imgW="2184120" imgH="431640" progId="Equation.DSMT4">
                  <p:embed/>
                  <p:pic>
                    <p:nvPicPr>
                      <p:cNvPr id="67" name="Object 66">
                        <a:extLst>
                          <a:ext uri="{FF2B5EF4-FFF2-40B4-BE49-F238E27FC236}">
                            <a16:creationId xmlns:a16="http://schemas.microsoft.com/office/drawing/2014/main" id="{BD3FE4C1-7926-47D2-995E-9D0CC0CE5091}"/>
                          </a:ext>
                        </a:extLst>
                      </p:cNvPr>
                      <p:cNvPicPr/>
                      <p:nvPr/>
                    </p:nvPicPr>
                    <p:blipFill>
                      <a:blip r:embed="rId22"/>
                      <a:stretch>
                        <a:fillRect/>
                      </a:stretch>
                    </p:blipFill>
                    <p:spPr>
                      <a:xfrm>
                        <a:off x="8035954" y="1011442"/>
                        <a:ext cx="2930525" cy="579437"/>
                      </a:xfrm>
                      <a:prstGeom prst="rect">
                        <a:avLst/>
                      </a:prstGeom>
                    </p:spPr>
                  </p:pic>
                </p:oleObj>
              </mc:Fallback>
            </mc:AlternateContent>
          </a:graphicData>
        </a:graphic>
      </p:graphicFrame>
      <p:graphicFrame>
        <p:nvGraphicFramePr>
          <p:cNvPr id="69" name="Object 68">
            <a:extLst>
              <a:ext uri="{FF2B5EF4-FFF2-40B4-BE49-F238E27FC236}">
                <a16:creationId xmlns:a16="http://schemas.microsoft.com/office/drawing/2014/main" id="{4DE1512D-B81D-4DB5-85E2-385BB99A30B1}"/>
              </a:ext>
            </a:extLst>
          </p:cNvPr>
          <p:cNvGraphicFramePr>
            <a:graphicFrameLocks noChangeAspect="1"/>
          </p:cNvGraphicFramePr>
          <p:nvPr>
            <p:extLst>
              <p:ext uri="{D42A27DB-BD31-4B8C-83A1-F6EECF244321}">
                <p14:modId xmlns:p14="http://schemas.microsoft.com/office/powerpoint/2010/main" val="991658198"/>
              </p:ext>
            </p:extLst>
          </p:nvPr>
        </p:nvGraphicFramePr>
        <p:xfrm>
          <a:off x="8070051" y="1611133"/>
          <a:ext cx="949466" cy="327812"/>
        </p:xfrm>
        <a:graphic>
          <a:graphicData uri="http://schemas.openxmlformats.org/presentationml/2006/ole">
            <mc:AlternateContent xmlns:mc="http://schemas.openxmlformats.org/markup-compatibility/2006">
              <mc:Choice xmlns:v="urn:schemas-microsoft-com:vml" Requires="v">
                <p:oleObj spid="_x0000_s4798" name="Equation" r:id="rId23" imgW="660240" imgH="228600" progId="Equation.DSMT4">
                  <p:embed/>
                </p:oleObj>
              </mc:Choice>
              <mc:Fallback>
                <p:oleObj name="Equation" r:id="rId23" imgW="660240" imgH="228600" progId="Equation.DSMT4">
                  <p:embed/>
                  <p:pic>
                    <p:nvPicPr>
                      <p:cNvPr id="67" name="Object 66">
                        <a:extLst>
                          <a:ext uri="{FF2B5EF4-FFF2-40B4-BE49-F238E27FC236}">
                            <a16:creationId xmlns:a16="http://schemas.microsoft.com/office/drawing/2014/main" id="{BD3FE4C1-7926-47D2-995E-9D0CC0CE5091}"/>
                          </a:ext>
                        </a:extLst>
                      </p:cNvPr>
                      <p:cNvPicPr/>
                      <p:nvPr/>
                    </p:nvPicPr>
                    <p:blipFill>
                      <a:blip r:embed="rId24"/>
                      <a:stretch>
                        <a:fillRect/>
                      </a:stretch>
                    </p:blipFill>
                    <p:spPr>
                      <a:xfrm>
                        <a:off x="8070051" y="1611133"/>
                        <a:ext cx="949466" cy="327812"/>
                      </a:xfrm>
                      <a:prstGeom prst="rect">
                        <a:avLst/>
                      </a:prstGeom>
                    </p:spPr>
                  </p:pic>
                </p:oleObj>
              </mc:Fallback>
            </mc:AlternateContent>
          </a:graphicData>
        </a:graphic>
      </p:graphicFrame>
      <p:graphicFrame>
        <p:nvGraphicFramePr>
          <p:cNvPr id="70" name="Object 69">
            <a:extLst>
              <a:ext uri="{FF2B5EF4-FFF2-40B4-BE49-F238E27FC236}">
                <a16:creationId xmlns:a16="http://schemas.microsoft.com/office/drawing/2014/main" id="{9BD6EA99-1DF2-4A32-AA9D-3887DD5FDC15}"/>
              </a:ext>
            </a:extLst>
          </p:cNvPr>
          <p:cNvGraphicFramePr>
            <a:graphicFrameLocks noChangeAspect="1"/>
          </p:cNvGraphicFramePr>
          <p:nvPr>
            <p:extLst>
              <p:ext uri="{D42A27DB-BD31-4B8C-83A1-F6EECF244321}">
                <p14:modId xmlns:p14="http://schemas.microsoft.com/office/powerpoint/2010/main" val="1067304616"/>
              </p:ext>
            </p:extLst>
          </p:nvPr>
        </p:nvGraphicFramePr>
        <p:xfrm>
          <a:off x="8070051" y="1947407"/>
          <a:ext cx="3556000" cy="612775"/>
        </p:xfrm>
        <a:graphic>
          <a:graphicData uri="http://schemas.openxmlformats.org/presentationml/2006/ole">
            <mc:AlternateContent xmlns:mc="http://schemas.openxmlformats.org/markup-compatibility/2006">
              <mc:Choice xmlns:v="urn:schemas-microsoft-com:vml" Requires="v">
                <p:oleObj spid="_x0000_s4799" name="Equation" r:id="rId25" imgW="2577960" imgH="444240" progId="Equation.DSMT4">
                  <p:embed/>
                </p:oleObj>
              </mc:Choice>
              <mc:Fallback>
                <p:oleObj name="Equation" r:id="rId25" imgW="2577960" imgH="444240" progId="Equation.DSMT4">
                  <p:embed/>
                  <p:pic>
                    <p:nvPicPr>
                      <p:cNvPr id="67" name="Object 66">
                        <a:extLst>
                          <a:ext uri="{FF2B5EF4-FFF2-40B4-BE49-F238E27FC236}">
                            <a16:creationId xmlns:a16="http://schemas.microsoft.com/office/drawing/2014/main" id="{BD3FE4C1-7926-47D2-995E-9D0CC0CE5091}"/>
                          </a:ext>
                        </a:extLst>
                      </p:cNvPr>
                      <p:cNvPicPr/>
                      <p:nvPr/>
                    </p:nvPicPr>
                    <p:blipFill>
                      <a:blip r:embed="rId26"/>
                      <a:stretch>
                        <a:fillRect/>
                      </a:stretch>
                    </p:blipFill>
                    <p:spPr>
                      <a:xfrm>
                        <a:off x="8070051" y="1947407"/>
                        <a:ext cx="3556000" cy="612775"/>
                      </a:xfrm>
                      <a:prstGeom prst="rect">
                        <a:avLst/>
                      </a:prstGeom>
                    </p:spPr>
                  </p:pic>
                </p:oleObj>
              </mc:Fallback>
            </mc:AlternateContent>
          </a:graphicData>
        </a:graphic>
      </p:graphicFrame>
      <p:cxnSp>
        <p:nvCxnSpPr>
          <p:cNvPr id="71" name="Straight Connector 70">
            <a:extLst>
              <a:ext uri="{FF2B5EF4-FFF2-40B4-BE49-F238E27FC236}">
                <a16:creationId xmlns:a16="http://schemas.microsoft.com/office/drawing/2014/main" id="{FACF94F6-4536-4B5F-A50D-40FFBB4F6779}"/>
              </a:ext>
            </a:extLst>
          </p:cNvPr>
          <p:cNvCxnSpPr>
            <a:cxnSpLocks/>
          </p:cNvCxnSpPr>
          <p:nvPr/>
        </p:nvCxnSpPr>
        <p:spPr>
          <a:xfrm>
            <a:off x="5928973" y="2592153"/>
            <a:ext cx="7104" cy="12084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1134EA5C-1C6B-466E-9FA2-810E74835A9D}"/>
              </a:ext>
            </a:extLst>
          </p:cNvPr>
          <p:cNvSpPr txBox="1"/>
          <p:nvPr/>
        </p:nvSpPr>
        <p:spPr>
          <a:xfrm>
            <a:off x="5597173" y="2766486"/>
            <a:ext cx="385042" cy="369332"/>
          </a:xfrm>
          <a:prstGeom prst="rect">
            <a:avLst/>
          </a:prstGeom>
          <a:noFill/>
        </p:spPr>
        <p:txBody>
          <a:bodyPr wrap="none" rtlCol="0">
            <a:spAutoFit/>
          </a:bodyPr>
          <a:lstStyle/>
          <a:p>
            <a:r>
              <a:rPr lang="en-US" dirty="0"/>
              <a:t>h</a:t>
            </a:r>
            <a:r>
              <a:rPr lang="en-US" baseline="-25000" dirty="0"/>
              <a:t>2</a:t>
            </a:r>
            <a:endParaRPr lang="en-US" dirty="0"/>
          </a:p>
        </p:txBody>
      </p:sp>
      <p:graphicFrame>
        <p:nvGraphicFramePr>
          <p:cNvPr id="49" name="Object 48">
            <a:extLst>
              <a:ext uri="{FF2B5EF4-FFF2-40B4-BE49-F238E27FC236}">
                <a16:creationId xmlns:a16="http://schemas.microsoft.com/office/drawing/2014/main" id="{EF629262-A091-421C-9098-4280C704F81B}"/>
              </a:ext>
            </a:extLst>
          </p:cNvPr>
          <p:cNvGraphicFramePr>
            <a:graphicFrameLocks noChangeAspect="1"/>
          </p:cNvGraphicFramePr>
          <p:nvPr>
            <p:extLst>
              <p:ext uri="{D42A27DB-BD31-4B8C-83A1-F6EECF244321}">
                <p14:modId xmlns:p14="http://schemas.microsoft.com/office/powerpoint/2010/main" val="2503192957"/>
              </p:ext>
            </p:extLst>
          </p:nvPr>
        </p:nvGraphicFramePr>
        <p:xfrm>
          <a:off x="8088929" y="2581964"/>
          <a:ext cx="1016000" cy="314325"/>
        </p:xfrm>
        <a:graphic>
          <a:graphicData uri="http://schemas.openxmlformats.org/presentationml/2006/ole">
            <mc:AlternateContent xmlns:mc="http://schemas.openxmlformats.org/markup-compatibility/2006">
              <mc:Choice xmlns:v="urn:schemas-microsoft-com:vml" Requires="v">
                <p:oleObj spid="_x0000_s4800" name="Equation" r:id="rId27" imgW="736560" imgH="228600" progId="Equation.DSMT4">
                  <p:embed/>
                </p:oleObj>
              </mc:Choice>
              <mc:Fallback>
                <p:oleObj name="Equation" r:id="rId27" imgW="736560" imgH="228600" progId="Equation.DSMT4">
                  <p:embed/>
                  <p:pic>
                    <p:nvPicPr>
                      <p:cNvPr id="70" name="Object 69">
                        <a:extLst>
                          <a:ext uri="{FF2B5EF4-FFF2-40B4-BE49-F238E27FC236}">
                            <a16:creationId xmlns:a16="http://schemas.microsoft.com/office/drawing/2014/main" id="{9BD6EA99-1DF2-4A32-AA9D-3887DD5FDC15}"/>
                          </a:ext>
                        </a:extLst>
                      </p:cNvPr>
                      <p:cNvPicPr/>
                      <p:nvPr/>
                    </p:nvPicPr>
                    <p:blipFill>
                      <a:blip r:embed="rId28"/>
                      <a:stretch>
                        <a:fillRect/>
                      </a:stretch>
                    </p:blipFill>
                    <p:spPr>
                      <a:xfrm>
                        <a:off x="8088929" y="2581964"/>
                        <a:ext cx="1016000" cy="314325"/>
                      </a:xfrm>
                      <a:prstGeom prst="rect">
                        <a:avLst/>
                      </a:prstGeom>
                    </p:spPr>
                  </p:pic>
                </p:oleObj>
              </mc:Fallback>
            </mc:AlternateContent>
          </a:graphicData>
        </a:graphic>
      </p:graphicFrame>
      <p:graphicFrame>
        <p:nvGraphicFramePr>
          <p:cNvPr id="56" name="Object 55">
            <a:extLst>
              <a:ext uri="{FF2B5EF4-FFF2-40B4-BE49-F238E27FC236}">
                <a16:creationId xmlns:a16="http://schemas.microsoft.com/office/drawing/2014/main" id="{CE76E8D3-230B-4199-B076-FA0204CB8D9C}"/>
              </a:ext>
            </a:extLst>
          </p:cNvPr>
          <p:cNvGraphicFramePr>
            <a:graphicFrameLocks noChangeAspect="1"/>
          </p:cNvGraphicFramePr>
          <p:nvPr>
            <p:extLst>
              <p:ext uri="{D42A27DB-BD31-4B8C-83A1-F6EECF244321}">
                <p14:modId xmlns:p14="http://schemas.microsoft.com/office/powerpoint/2010/main" val="2685750971"/>
              </p:ext>
            </p:extLst>
          </p:nvPr>
        </p:nvGraphicFramePr>
        <p:xfrm>
          <a:off x="8176339" y="4099862"/>
          <a:ext cx="2930525" cy="579437"/>
        </p:xfrm>
        <a:graphic>
          <a:graphicData uri="http://schemas.openxmlformats.org/presentationml/2006/ole">
            <mc:AlternateContent xmlns:mc="http://schemas.openxmlformats.org/markup-compatibility/2006">
              <mc:Choice xmlns:v="urn:schemas-microsoft-com:vml" Requires="v">
                <p:oleObj spid="_x0000_s4801" name="Equation" r:id="rId29" imgW="2184120" imgH="431640" progId="Equation.DSMT4">
                  <p:embed/>
                </p:oleObj>
              </mc:Choice>
              <mc:Fallback>
                <p:oleObj name="Equation" r:id="rId29" imgW="2184120" imgH="431640" progId="Equation.DSMT4">
                  <p:embed/>
                  <p:pic>
                    <p:nvPicPr>
                      <p:cNvPr id="68" name="Object 67">
                        <a:extLst>
                          <a:ext uri="{FF2B5EF4-FFF2-40B4-BE49-F238E27FC236}">
                            <a16:creationId xmlns:a16="http://schemas.microsoft.com/office/drawing/2014/main" id="{4CED0949-7C31-436F-B137-29CAB04A651E}"/>
                          </a:ext>
                        </a:extLst>
                      </p:cNvPr>
                      <p:cNvPicPr/>
                      <p:nvPr/>
                    </p:nvPicPr>
                    <p:blipFill>
                      <a:blip r:embed="rId30"/>
                      <a:stretch>
                        <a:fillRect/>
                      </a:stretch>
                    </p:blipFill>
                    <p:spPr>
                      <a:xfrm>
                        <a:off x="8176339" y="4099862"/>
                        <a:ext cx="2930525" cy="579437"/>
                      </a:xfrm>
                      <a:prstGeom prst="rect">
                        <a:avLst/>
                      </a:prstGeom>
                    </p:spPr>
                  </p:pic>
                </p:oleObj>
              </mc:Fallback>
            </mc:AlternateContent>
          </a:graphicData>
        </a:graphic>
      </p:graphicFrame>
      <p:graphicFrame>
        <p:nvGraphicFramePr>
          <p:cNvPr id="62" name="Object 61">
            <a:extLst>
              <a:ext uri="{FF2B5EF4-FFF2-40B4-BE49-F238E27FC236}">
                <a16:creationId xmlns:a16="http://schemas.microsoft.com/office/drawing/2014/main" id="{D2B28435-1708-4A8B-9036-5CBD5C71C249}"/>
              </a:ext>
            </a:extLst>
          </p:cNvPr>
          <p:cNvGraphicFramePr>
            <a:graphicFrameLocks noChangeAspect="1"/>
          </p:cNvGraphicFramePr>
          <p:nvPr>
            <p:extLst>
              <p:ext uri="{D42A27DB-BD31-4B8C-83A1-F6EECF244321}">
                <p14:modId xmlns:p14="http://schemas.microsoft.com/office/powerpoint/2010/main" val="2938181702"/>
              </p:ext>
            </p:extLst>
          </p:nvPr>
        </p:nvGraphicFramePr>
        <p:xfrm>
          <a:off x="8176339" y="4721369"/>
          <a:ext cx="1004887" cy="307975"/>
        </p:xfrm>
        <a:graphic>
          <a:graphicData uri="http://schemas.openxmlformats.org/presentationml/2006/ole">
            <mc:AlternateContent xmlns:mc="http://schemas.openxmlformats.org/markup-compatibility/2006">
              <mc:Choice xmlns:v="urn:schemas-microsoft-com:vml" Requires="v">
                <p:oleObj spid="_x0000_s4802" name="Equation" r:id="rId31" imgW="749160" imgH="228600" progId="Equation.DSMT4">
                  <p:embed/>
                </p:oleObj>
              </mc:Choice>
              <mc:Fallback>
                <p:oleObj name="Equation" r:id="rId31" imgW="749160" imgH="228600" progId="Equation.DSMT4">
                  <p:embed/>
                  <p:pic>
                    <p:nvPicPr>
                      <p:cNvPr id="68" name="Object 67">
                        <a:extLst>
                          <a:ext uri="{FF2B5EF4-FFF2-40B4-BE49-F238E27FC236}">
                            <a16:creationId xmlns:a16="http://schemas.microsoft.com/office/drawing/2014/main" id="{4CED0949-7C31-436F-B137-29CAB04A651E}"/>
                          </a:ext>
                        </a:extLst>
                      </p:cNvPr>
                      <p:cNvPicPr/>
                      <p:nvPr/>
                    </p:nvPicPr>
                    <p:blipFill>
                      <a:blip r:embed="rId32"/>
                      <a:stretch>
                        <a:fillRect/>
                      </a:stretch>
                    </p:blipFill>
                    <p:spPr>
                      <a:xfrm>
                        <a:off x="8176339" y="4721369"/>
                        <a:ext cx="1004887" cy="307975"/>
                      </a:xfrm>
                      <a:prstGeom prst="rect">
                        <a:avLst/>
                      </a:prstGeom>
                    </p:spPr>
                  </p:pic>
                </p:oleObj>
              </mc:Fallback>
            </mc:AlternateContent>
          </a:graphicData>
        </a:graphic>
      </p:graphicFrame>
      <p:sp>
        <p:nvSpPr>
          <p:cNvPr id="64" name="Arc 63">
            <a:extLst>
              <a:ext uri="{FF2B5EF4-FFF2-40B4-BE49-F238E27FC236}">
                <a16:creationId xmlns:a16="http://schemas.microsoft.com/office/drawing/2014/main" id="{B2921453-E16D-4F13-A2B1-0C051BEC16BB}"/>
              </a:ext>
            </a:extLst>
          </p:cNvPr>
          <p:cNvSpPr/>
          <p:nvPr/>
        </p:nvSpPr>
        <p:spPr>
          <a:xfrm rot="14393514">
            <a:off x="7546668" y="3333505"/>
            <a:ext cx="597854" cy="647220"/>
          </a:xfrm>
          <a:prstGeom prst="arc">
            <a:avLst/>
          </a:prstGeom>
          <a:ln w="190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aphicFrame>
        <p:nvGraphicFramePr>
          <p:cNvPr id="66" name="Object 65">
            <a:extLst>
              <a:ext uri="{FF2B5EF4-FFF2-40B4-BE49-F238E27FC236}">
                <a16:creationId xmlns:a16="http://schemas.microsoft.com/office/drawing/2014/main" id="{8F7E9CEE-6794-4FFC-88EA-8BD09BC8B045}"/>
              </a:ext>
            </a:extLst>
          </p:cNvPr>
          <p:cNvGraphicFramePr>
            <a:graphicFrameLocks noChangeAspect="1"/>
          </p:cNvGraphicFramePr>
          <p:nvPr>
            <p:extLst>
              <p:ext uri="{D42A27DB-BD31-4B8C-83A1-F6EECF244321}">
                <p14:modId xmlns:p14="http://schemas.microsoft.com/office/powerpoint/2010/main" val="3504316451"/>
              </p:ext>
            </p:extLst>
          </p:nvPr>
        </p:nvGraphicFramePr>
        <p:xfrm>
          <a:off x="8176414" y="5197924"/>
          <a:ext cx="1671637" cy="565150"/>
        </p:xfrm>
        <a:graphic>
          <a:graphicData uri="http://schemas.openxmlformats.org/presentationml/2006/ole">
            <mc:AlternateContent xmlns:mc="http://schemas.openxmlformats.org/markup-compatibility/2006">
              <mc:Choice xmlns:v="urn:schemas-microsoft-com:vml" Requires="v">
                <p:oleObj spid="_x0000_s4803" name="Equation" r:id="rId33" imgW="1244520" imgH="419040" progId="Equation.DSMT4">
                  <p:embed/>
                </p:oleObj>
              </mc:Choice>
              <mc:Fallback>
                <p:oleObj name="Equation" r:id="rId33" imgW="1244520" imgH="419040" progId="Equation.DSMT4">
                  <p:embed/>
                  <p:pic>
                    <p:nvPicPr>
                      <p:cNvPr id="62" name="Object 61">
                        <a:extLst>
                          <a:ext uri="{FF2B5EF4-FFF2-40B4-BE49-F238E27FC236}">
                            <a16:creationId xmlns:a16="http://schemas.microsoft.com/office/drawing/2014/main" id="{D2B28435-1708-4A8B-9036-5CBD5C71C249}"/>
                          </a:ext>
                        </a:extLst>
                      </p:cNvPr>
                      <p:cNvPicPr/>
                      <p:nvPr/>
                    </p:nvPicPr>
                    <p:blipFill>
                      <a:blip r:embed="rId34"/>
                      <a:stretch>
                        <a:fillRect/>
                      </a:stretch>
                    </p:blipFill>
                    <p:spPr>
                      <a:xfrm>
                        <a:off x="8176414" y="5197924"/>
                        <a:ext cx="1671637" cy="565150"/>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7CD5DC90-51A6-4516-86BD-CF1638B8343E}"/>
              </a:ext>
            </a:extLst>
          </p:cNvPr>
          <p:cNvSpPr txBox="1"/>
          <p:nvPr/>
        </p:nvSpPr>
        <p:spPr>
          <a:xfrm>
            <a:off x="4748245" y="1109767"/>
            <a:ext cx="450764" cy="461665"/>
          </a:xfrm>
          <a:prstGeom prst="rect">
            <a:avLst/>
          </a:prstGeom>
          <a:noFill/>
        </p:spPr>
        <p:txBody>
          <a:bodyPr wrap="none" rtlCol="0">
            <a:spAutoFit/>
          </a:bodyPr>
          <a:lstStyle/>
          <a:p>
            <a:r>
              <a:rPr lang="en-US" sz="2400" dirty="0"/>
              <a:t>n</a:t>
            </a:r>
            <a:r>
              <a:rPr lang="en-US" sz="2400" baseline="-25000" dirty="0"/>
              <a:t>2</a:t>
            </a:r>
            <a:endParaRPr lang="en-US" dirty="0"/>
          </a:p>
        </p:txBody>
      </p:sp>
      <p:sp>
        <p:nvSpPr>
          <p:cNvPr id="72" name="TextBox 71">
            <a:extLst>
              <a:ext uri="{FF2B5EF4-FFF2-40B4-BE49-F238E27FC236}">
                <a16:creationId xmlns:a16="http://schemas.microsoft.com/office/drawing/2014/main" id="{D2EA0A03-B9EA-481E-80D2-665AEF5EC5D9}"/>
              </a:ext>
            </a:extLst>
          </p:cNvPr>
          <p:cNvSpPr txBox="1"/>
          <p:nvPr/>
        </p:nvSpPr>
        <p:spPr>
          <a:xfrm>
            <a:off x="3475963" y="1092800"/>
            <a:ext cx="450764" cy="461665"/>
          </a:xfrm>
          <a:prstGeom prst="rect">
            <a:avLst/>
          </a:prstGeom>
          <a:noFill/>
        </p:spPr>
        <p:txBody>
          <a:bodyPr wrap="none" rtlCol="0">
            <a:spAutoFit/>
          </a:bodyPr>
          <a:lstStyle/>
          <a:p>
            <a:r>
              <a:rPr lang="en-US" sz="2400" dirty="0"/>
              <a:t>n</a:t>
            </a:r>
            <a:r>
              <a:rPr lang="en-US" sz="2400" baseline="-25000" dirty="0"/>
              <a:t>1</a:t>
            </a:r>
            <a:endParaRPr lang="en-US" dirty="0"/>
          </a:p>
        </p:txBody>
      </p:sp>
      <p:sp>
        <p:nvSpPr>
          <p:cNvPr id="73" name="Arc 72">
            <a:extLst>
              <a:ext uri="{FF2B5EF4-FFF2-40B4-BE49-F238E27FC236}">
                <a16:creationId xmlns:a16="http://schemas.microsoft.com/office/drawing/2014/main" id="{96FB9F12-2EEC-4CB5-9814-AA09EABC5B06}"/>
              </a:ext>
            </a:extLst>
          </p:cNvPr>
          <p:cNvSpPr/>
          <p:nvPr/>
        </p:nvSpPr>
        <p:spPr>
          <a:xfrm rot="3874333">
            <a:off x="3728618" y="1921635"/>
            <a:ext cx="416671" cy="418298"/>
          </a:xfrm>
          <a:prstGeom prst="arc">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4" name="Arc 73">
            <a:extLst>
              <a:ext uri="{FF2B5EF4-FFF2-40B4-BE49-F238E27FC236}">
                <a16:creationId xmlns:a16="http://schemas.microsoft.com/office/drawing/2014/main" id="{EEBA013C-6772-4BA7-B763-B11595B3BE48}"/>
              </a:ext>
            </a:extLst>
          </p:cNvPr>
          <p:cNvSpPr/>
          <p:nvPr/>
        </p:nvSpPr>
        <p:spPr>
          <a:xfrm rot="3371689">
            <a:off x="6119358" y="2408089"/>
            <a:ext cx="276136" cy="201641"/>
          </a:xfrm>
          <a:prstGeom prst="arc">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9" name="TextBox 8">
            <a:extLst>
              <a:ext uri="{FF2B5EF4-FFF2-40B4-BE49-F238E27FC236}">
                <a16:creationId xmlns:a16="http://schemas.microsoft.com/office/drawing/2014/main" id="{0E8C1174-5126-46F4-8F34-5866A9243AE3}"/>
              </a:ext>
            </a:extLst>
          </p:cNvPr>
          <p:cNvSpPr txBox="1"/>
          <p:nvPr/>
        </p:nvSpPr>
        <p:spPr>
          <a:xfrm>
            <a:off x="8073712" y="5978616"/>
            <a:ext cx="4144853" cy="830997"/>
          </a:xfrm>
          <a:prstGeom prst="rect">
            <a:avLst/>
          </a:prstGeom>
          <a:noFill/>
        </p:spPr>
        <p:txBody>
          <a:bodyPr wrap="none" rtlCol="0">
            <a:spAutoFit/>
          </a:bodyPr>
          <a:lstStyle/>
          <a:p>
            <a:r>
              <a:rPr lang="en-US" sz="1600" dirty="0"/>
              <a:t>If you plug everything in, from top down, taking</a:t>
            </a:r>
          </a:p>
          <a:p>
            <a:r>
              <a:rPr lang="en-US" sz="1600" dirty="0"/>
              <a:t>account that |R</a:t>
            </a:r>
            <a:r>
              <a:rPr lang="en-US" sz="1600" baseline="-25000" dirty="0"/>
              <a:t>2</a:t>
            </a:r>
            <a:r>
              <a:rPr lang="en-US" sz="1600" dirty="0"/>
              <a:t>| = -R</a:t>
            </a:r>
            <a:r>
              <a:rPr lang="en-US" sz="1600" baseline="-25000" dirty="0"/>
              <a:t>2</a:t>
            </a:r>
            <a:r>
              <a:rPr lang="en-US" sz="1600" dirty="0"/>
              <a:t>, you’ll get the </a:t>
            </a:r>
          </a:p>
          <a:p>
            <a:r>
              <a:rPr lang="en-US" sz="1600" dirty="0"/>
              <a:t>‘lens maker’s equation’</a:t>
            </a:r>
          </a:p>
        </p:txBody>
      </p:sp>
      <p:cxnSp>
        <p:nvCxnSpPr>
          <p:cNvPr id="12" name="Straight Arrow Connector 11">
            <a:extLst>
              <a:ext uri="{FF2B5EF4-FFF2-40B4-BE49-F238E27FC236}">
                <a16:creationId xmlns:a16="http://schemas.microsoft.com/office/drawing/2014/main" id="{6996E592-B796-423C-A539-F6ED53770D5A}"/>
              </a:ext>
            </a:extLst>
          </p:cNvPr>
          <p:cNvCxnSpPr/>
          <p:nvPr/>
        </p:nvCxnSpPr>
        <p:spPr>
          <a:xfrm flipH="1">
            <a:off x="5955434" y="6394115"/>
            <a:ext cx="166609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16" name="Object 15">
            <a:extLst>
              <a:ext uri="{FF2B5EF4-FFF2-40B4-BE49-F238E27FC236}">
                <a16:creationId xmlns:a16="http://schemas.microsoft.com/office/drawing/2014/main" id="{9C611FC2-B77B-4751-B7B5-CBFBC5BA329A}"/>
              </a:ext>
            </a:extLst>
          </p:cNvPr>
          <p:cNvGraphicFramePr>
            <a:graphicFrameLocks noChangeAspect="1"/>
          </p:cNvGraphicFramePr>
          <p:nvPr>
            <p:extLst>
              <p:ext uri="{D42A27DB-BD31-4B8C-83A1-F6EECF244321}">
                <p14:modId xmlns:p14="http://schemas.microsoft.com/office/powerpoint/2010/main" val="4010821539"/>
              </p:ext>
            </p:extLst>
          </p:nvPr>
        </p:nvGraphicFramePr>
        <p:xfrm>
          <a:off x="1635575" y="6021804"/>
          <a:ext cx="1881981" cy="621872"/>
        </p:xfrm>
        <a:graphic>
          <a:graphicData uri="http://schemas.openxmlformats.org/presentationml/2006/ole">
            <mc:AlternateContent xmlns:mc="http://schemas.openxmlformats.org/markup-compatibility/2006">
              <mc:Choice xmlns:v="urn:schemas-microsoft-com:vml" Requires="v">
                <p:oleObj spid="_x0000_s4804" name="Equation" r:id="rId35" imgW="1460160" imgH="482400" progId="Equation.DSMT4">
                  <p:embed/>
                </p:oleObj>
              </mc:Choice>
              <mc:Fallback>
                <p:oleObj name="Equation" r:id="rId35" imgW="1460160" imgH="482400" progId="Equation.DSMT4">
                  <p:embed/>
                  <p:pic>
                    <p:nvPicPr>
                      <p:cNvPr id="0" name=""/>
                      <p:cNvPicPr/>
                      <p:nvPr/>
                    </p:nvPicPr>
                    <p:blipFill>
                      <a:blip r:embed="rId36"/>
                      <a:stretch>
                        <a:fillRect/>
                      </a:stretch>
                    </p:blipFill>
                    <p:spPr>
                      <a:xfrm>
                        <a:off x="1635575" y="6021804"/>
                        <a:ext cx="1881981" cy="621872"/>
                      </a:xfrm>
                      <a:prstGeom prst="rect">
                        <a:avLst/>
                      </a:prstGeom>
                      <a:solidFill>
                        <a:srgbClr val="CCFFCC"/>
                      </a:solidFill>
                    </p:spPr>
                  </p:pic>
                </p:oleObj>
              </mc:Fallback>
            </mc:AlternateContent>
          </a:graphicData>
        </a:graphic>
      </p:graphicFrame>
      <p:sp>
        <p:nvSpPr>
          <p:cNvPr id="17" name="TextBox 16">
            <a:extLst>
              <a:ext uri="{FF2B5EF4-FFF2-40B4-BE49-F238E27FC236}">
                <a16:creationId xmlns:a16="http://schemas.microsoft.com/office/drawing/2014/main" id="{50363E7D-6D8C-494A-B976-BC02F3282E4C}"/>
              </a:ext>
            </a:extLst>
          </p:cNvPr>
          <p:cNvSpPr txBox="1"/>
          <p:nvPr/>
        </p:nvSpPr>
        <p:spPr>
          <a:xfrm>
            <a:off x="5705746" y="558857"/>
            <a:ext cx="2165465" cy="584775"/>
          </a:xfrm>
          <a:prstGeom prst="rect">
            <a:avLst/>
          </a:prstGeom>
          <a:noFill/>
        </p:spPr>
        <p:txBody>
          <a:bodyPr wrap="none" rtlCol="0">
            <a:spAutoFit/>
          </a:bodyPr>
          <a:lstStyle/>
          <a:p>
            <a:r>
              <a:rPr lang="en-US" sz="1600" dirty="0"/>
              <a:t>Note that same-colored</a:t>
            </a:r>
          </a:p>
          <a:p>
            <a:r>
              <a:rPr lang="en-US" sz="1600" dirty="0"/>
              <a:t>angles/arcs are equal.</a:t>
            </a:r>
          </a:p>
        </p:txBody>
      </p:sp>
      <p:sp>
        <p:nvSpPr>
          <p:cNvPr id="18" name="Oval 17">
            <a:extLst>
              <a:ext uri="{FF2B5EF4-FFF2-40B4-BE49-F238E27FC236}">
                <a16:creationId xmlns:a16="http://schemas.microsoft.com/office/drawing/2014/main" id="{758D4089-F3DA-44E0-9F53-F9BA657CF00F}"/>
              </a:ext>
            </a:extLst>
          </p:cNvPr>
          <p:cNvSpPr/>
          <p:nvPr/>
        </p:nvSpPr>
        <p:spPr>
          <a:xfrm>
            <a:off x="17744" y="3740808"/>
            <a:ext cx="68260" cy="7052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Oval 74">
            <a:extLst>
              <a:ext uri="{FF2B5EF4-FFF2-40B4-BE49-F238E27FC236}">
                <a16:creationId xmlns:a16="http://schemas.microsoft.com/office/drawing/2014/main" id="{5969B885-EE09-480C-85BF-0CA6E6E3F753}"/>
              </a:ext>
            </a:extLst>
          </p:cNvPr>
          <p:cNvSpPr/>
          <p:nvPr/>
        </p:nvSpPr>
        <p:spPr>
          <a:xfrm>
            <a:off x="6464392" y="3737973"/>
            <a:ext cx="68260" cy="7052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322920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0"/>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4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1"/>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5"/>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7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7"/>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8"/>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27"/>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47"/>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67"/>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29"/>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43"/>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68"/>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73"/>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31"/>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46"/>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69"/>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35"/>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34"/>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55"/>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70"/>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51"/>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33"/>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36"/>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nodeType="clickEffect">
                                  <p:stCondLst>
                                    <p:cond delay="0"/>
                                  </p:stCondLst>
                                  <p:childTnLst>
                                    <p:set>
                                      <p:cBhvr>
                                        <p:cTn id="126" dur="1" fill="hold">
                                          <p:stCondLst>
                                            <p:cond delay="0"/>
                                          </p:stCondLst>
                                        </p:cTn>
                                        <p:tgtEl>
                                          <p:spTgt spid="49"/>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37"/>
                                        </p:tgtEl>
                                        <p:attrNameLst>
                                          <p:attrName>style.visibility</p:attrName>
                                        </p:attrNameLst>
                                      </p:cBhvr>
                                      <p:to>
                                        <p:strVal val="visible"/>
                                      </p:to>
                                    </p:set>
                                  </p:childTnLst>
                                </p:cTn>
                              </p:par>
                              <p:par>
                                <p:cTn id="131" presetID="1" presetClass="entr" presetSubtype="0" fill="hold" nodeType="withEffect">
                                  <p:stCondLst>
                                    <p:cond delay="0"/>
                                  </p:stCondLst>
                                  <p:childTnLst>
                                    <p:set>
                                      <p:cBhvr>
                                        <p:cTn id="132" dur="1" fill="hold">
                                          <p:stCondLst>
                                            <p:cond delay="0"/>
                                          </p:stCondLst>
                                        </p:cTn>
                                        <p:tgtEl>
                                          <p:spTgt spid="52"/>
                                        </p:tgtEl>
                                        <p:attrNameLst>
                                          <p:attrName>style.visibility</p:attrName>
                                        </p:attrNameLst>
                                      </p:cBhvr>
                                      <p:to>
                                        <p:strVal val="visible"/>
                                      </p:to>
                                    </p:set>
                                  </p:childTnLst>
                                </p:cTn>
                              </p:par>
                            </p:childTnLst>
                          </p:cTn>
                        </p:par>
                      </p:childTnLst>
                    </p:cTn>
                  </p:par>
                  <p:par>
                    <p:cTn id="133" fill="hold">
                      <p:stCondLst>
                        <p:cond delay="indefinite"/>
                      </p:stCondLst>
                      <p:childTnLst>
                        <p:par>
                          <p:cTn id="134" fill="hold">
                            <p:stCondLst>
                              <p:cond delay="0"/>
                            </p:stCondLst>
                            <p:childTnLst>
                              <p:par>
                                <p:cTn id="135" presetID="1" presetClass="entr" presetSubtype="0" fill="hold" nodeType="clickEffect">
                                  <p:stCondLst>
                                    <p:cond delay="0"/>
                                  </p:stCondLst>
                                  <p:childTnLst>
                                    <p:set>
                                      <p:cBhvr>
                                        <p:cTn id="136" dur="1" fill="hold">
                                          <p:stCondLst>
                                            <p:cond delay="0"/>
                                          </p:stCondLst>
                                        </p:cTn>
                                        <p:tgtEl>
                                          <p:spTgt spid="56"/>
                                        </p:tgtEl>
                                        <p:attrNameLst>
                                          <p:attrName>style.visibility</p:attrName>
                                        </p:attrNameLst>
                                      </p:cBhvr>
                                      <p:to>
                                        <p:strVal val="visible"/>
                                      </p:to>
                                    </p:set>
                                  </p:childTnLst>
                                </p:cTn>
                              </p:par>
                            </p:childTnLst>
                          </p:cTn>
                        </p:par>
                      </p:childTnLst>
                    </p:cTn>
                  </p:par>
                  <p:par>
                    <p:cTn id="137" fill="hold">
                      <p:stCondLst>
                        <p:cond delay="indefinite"/>
                      </p:stCondLst>
                      <p:childTnLst>
                        <p:par>
                          <p:cTn id="138" fill="hold">
                            <p:stCondLst>
                              <p:cond delay="0"/>
                            </p:stCondLst>
                            <p:childTnLst>
                              <p:par>
                                <p:cTn id="139" presetID="1" presetClass="entr" presetSubtype="0" fill="hold" grpId="0" nodeType="clickEffect">
                                  <p:stCondLst>
                                    <p:cond delay="0"/>
                                  </p:stCondLst>
                                  <p:childTnLst>
                                    <p:set>
                                      <p:cBhvr>
                                        <p:cTn id="140" dur="1" fill="hold">
                                          <p:stCondLst>
                                            <p:cond delay="0"/>
                                          </p:stCondLst>
                                        </p:cTn>
                                        <p:tgtEl>
                                          <p:spTgt spid="74"/>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39"/>
                                        </p:tgtEl>
                                        <p:attrNameLst>
                                          <p:attrName>style.visibility</p:attrName>
                                        </p:attrNameLst>
                                      </p:cBhvr>
                                      <p:to>
                                        <p:strVal val="visible"/>
                                      </p:to>
                                    </p:set>
                                  </p:childTnLst>
                                </p:cTn>
                              </p:par>
                              <p:par>
                                <p:cTn id="143" presetID="1" presetClass="entr" presetSubtype="0" fill="hold" nodeType="withEffect">
                                  <p:stCondLst>
                                    <p:cond delay="0"/>
                                  </p:stCondLst>
                                  <p:childTnLst>
                                    <p:set>
                                      <p:cBhvr>
                                        <p:cTn id="144" dur="1" fill="hold">
                                          <p:stCondLst>
                                            <p:cond delay="0"/>
                                          </p:stCondLst>
                                        </p:cTn>
                                        <p:tgtEl>
                                          <p:spTgt spid="53"/>
                                        </p:tgtEl>
                                        <p:attrNameLst>
                                          <p:attrName>style.visibility</p:attrName>
                                        </p:attrNameLst>
                                      </p:cBhvr>
                                      <p:to>
                                        <p:strVal val="visible"/>
                                      </p:to>
                                    </p:set>
                                  </p:childTnLst>
                                </p:cTn>
                              </p:par>
                            </p:childTnLst>
                          </p:cTn>
                        </p:par>
                      </p:childTnLst>
                    </p:cTn>
                  </p:par>
                  <p:par>
                    <p:cTn id="145" fill="hold">
                      <p:stCondLst>
                        <p:cond delay="indefinite"/>
                      </p:stCondLst>
                      <p:childTnLst>
                        <p:par>
                          <p:cTn id="146" fill="hold">
                            <p:stCondLst>
                              <p:cond delay="0"/>
                            </p:stCondLst>
                            <p:childTnLst>
                              <p:par>
                                <p:cTn id="147" presetID="1" presetClass="entr" presetSubtype="0" fill="hold" nodeType="clickEffect">
                                  <p:stCondLst>
                                    <p:cond delay="0"/>
                                  </p:stCondLst>
                                  <p:childTnLst>
                                    <p:set>
                                      <p:cBhvr>
                                        <p:cTn id="148" dur="1" fill="hold">
                                          <p:stCondLst>
                                            <p:cond delay="0"/>
                                          </p:stCondLst>
                                        </p:cTn>
                                        <p:tgtEl>
                                          <p:spTgt spid="62"/>
                                        </p:tgtEl>
                                        <p:attrNameLst>
                                          <p:attrName>style.visibility</p:attrName>
                                        </p:attrNameLst>
                                      </p:cBhvr>
                                      <p:to>
                                        <p:strVal val="visible"/>
                                      </p:to>
                                    </p:set>
                                  </p:childTnLst>
                                </p:cTn>
                              </p:par>
                            </p:childTnLst>
                          </p:cTn>
                        </p:par>
                      </p:childTnLst>
                    </p:cTn>
                  </p:par>
                  <p:par>
                    <p:cTn id="149" fill="hold">
                      <p:stCondLst>
                        <p:cond delay="indefinite"/>
                      </p:stCondLst>
                      <p:childTnLst>
                        <p:par>
                          <p:cTn id="150" fill="hold">
                            <p:stCondLst>
                              <p:cond delay="0"/>
                            </p:stCondLst>
                            <p:childTnLst>
                              <p:par>
                                <p:cTn id="151" presetID="1" presetClass="entr" presetSubtype="0" fill="hold" grpId="0" nodeType="clickEffect">
                                  <p:stCondLst>
                                    <p:cond delay="0"/>
                                  </p:stCondLst>
                                  <p:childTnLst>
                                    <p:set>
                                      <p:cBhvr>
                                        <p:cTn id="152" dur="1" fill="hold">
                                          <p:stCondLst>
                                            <p:cond delay="0"/>
                                          </p:stCondLst>
                                        </p:cTn>
                                        <p:tgtEl>
                                          <p:spTgt spid="64"/>
                                        </p:tgtEl>
                                        <p:attrNameLst>
                                          <p:attrName>style.visibility</p:attrName>
                                        </p:attrNameLst>
                                      </p:cBhvr>
                                      <p:to>
                                        <p:strVal val="visible"/>
                                      </p:to>
                                    </p:set>
                                  </p:childTnLst>
                                </p:cTn>
                              </p:par>
                            </p:childTnLst>
                          </p:cTn>
                        </p:par>
                      </p:childTnLst>
                    </p:cTn>
                  </p:par>
                  <p:par>
                    <p:cTn id="153" fill="hold">
                      <p:stCondLst>
                        <p:cond delay="indefinite"/>
                      </p:stCondLst>
                      <p:childTnLst>
                        <p:par>
                          <p:cTn id="154" fill="hold">
                            <p:stCondLst>
                              <p:cond delay="0"/>
                            </p:stCondLst>
                            <p:childTnLst>
                              <p:par>
                                <p:cTn id="155" presetID="1" presetClass="entr" presetSubtype="0" fill="hold" nodeType="clickEffect">
                                  <p:stCondLst>
                                    <p:cond delay="0"/>
                                  </p:stCondLst>
                                  <p:childTnLst>
                                    <p:set>
                                      <p:cBhvr>
                                        <p:cTn id="156" dur="1" fill="hold">
                                          <p:stCondLst>
                                            <p:cond delay="0"/>
                                          </p:stCondLst>
                                        </p:cTn>
                                        <p:tgtEl>
                                          <p:spTgt spid="66"/>
                                        </p:tgtEl>
                                        <p:attrNameLst>
                                          <p:attrName>style.visibility</p:attrName>
                                        </p:attrNameLst>
                                      </p:cBhvr>
                                      <p:to>
                                        <p:strVal val="visible"/>
                                      </p:to>
                                    </p:set>
                                  </p:childTnLst>
                                </p:cTn>
                              </p:par>
                            </p:childTnLst>
                          </p:cTn>
                        </p:par>
                      </p:childTnLst>
                    </p:cTn>
                  </p:par>
                  <p:par>
                    <p:cTn id="157" fill="hold">
                      <p:stCondLst>
                        <p:cond delay="indefinite"/>
                      </p:stCondLst>
                      <p:childTnLst>
                        <p:par>
                          <p:cTn id="158" fill="hold">
                            <p:stCondLst>
                              <p:cond delay="0"/>
                            </p:stCondLst>
                            <p:childTnLst>
                              <p:par>
                                <p:cTn id="159" presetID="1" presetClass="entr" presetSubtype="0" fill="hold" grpId="0" nodeType="clickEffect">
                                  <p:stCondLst>
                                    <p:cond delay="0"/>
                                  </p:stCondLst>
                                  <p:childTnLst>
                                    <p:set>
                                      <p:cBhvr>
                                        <p:cTn id="160" dur="1" fill="hold">
                                          <p:stCondLst>
                                            <p:cond delay="0"/>
                                          </p:stCondLst>
                                        </p:cTn>
                                        <p:tgtEl>
                                          <p:spTgt spid="9"/>
                                        </p:tgtEl>
                                        <p:attrNameLst>
                                          <p:attrName>style.visibility</p:attrName>
                                        </p:attrNameLst>
                                      </p:cBhvr>
                                      <p:to>
                                        <p:strVal val="visible"/>
                                      </p:to>
                                    </p:set>
                                  </p:childTnLst>
                                </p:cTn>
                              </p:par>
                            </p:childTnLst>
                          </p:cTn>
                        </p:par>
                      </p:childTnLst>
                    </p:cTn>
                  </p:par>
                  <p:par>
                    <p:cTn id="161" fill="hold">
                      <p:stCondLst>
                        <p:cond delay="indefinite"/>
                      </p:stCondLst>
                      <p:childTnLst>
                        <p:par>
                          <p:cTn id="162" fill="hold">
                            <p:stCondLst>
                              <p:cond delay="0"/>
                            </p:stCondLst>
                            <p:childTnLst>
                              <p:par>
                                <p:cTn id="163" presetID="1" presetClass="entr" presetSubtype="0" fill="hold" nodeType="clickEffect">
                                  <p:stCondLst>
                                    <p:cond delay="0"/>
                                  </p:stCondLst>
                                  <p:childTnLst>
                                    <p:set>
                                      <p:cBhvr>
                                        <p:cTn id="164" dur="1" fill="hold">
                                          <p:stCondLst>
                                            <p:cond delay="0"/>
                                          </p:stCondLst>
                                        </p:cTn>
                                        <p:tgtEl>
                                          <p:spTgt spid="12"/>
                                        </p:tgtEl>
                                        <p:attrNameLst>
                                          <p:attrName>style.visibility</p:attrName>
                                        </p:attrNameLst>
                                      </p:cBhvr>
                                      <p:to>
                                        <p:strVal val="visible"/>
                                      </p:to>
                                    </p:set>
                                  </p:childTnLst>
                                </p:cTn>
                              </p:par>
                            </p:childTnLst>
                          </p:cTn>
                        </p:par>
                      </p:childTnLst>
                    </p:cTn>
                  </p:par>
                  <p:par>
                    <p:cTn id="165" fill="hold">
                      <p:stCondLst>
                        <p:cond delay="indefinite"/>
                      </p:stCondLst>
                      <p:childTnLst>
                        <p:par>
                          <p:cTn id="166" fill="hold">
                            <p:stCondLst>
                              <p:cond delay="0"/>
                            </p:stCondLst>
                            <p:childTnLst>
                              <p:par>
                                <p:cTn id="167" presetID="1" presetClass="entr" presetSubtype="0" fill="hold" nodeType="clickEffect">
                                  <p:stCondLst>
                                    <p:cond delay="0"/>
                                  </p:stCondLst>
                                  <p:childTnLst>
                                    <p:set>
                                      <p:cBhvr>
                                        <p:cTn id="16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1" grpId="0" animBg="1"/>
      <p:bldP spid="33" grpId="0" animBg="1"/>
      <p:bldP spid="34" grpId="0" animBg="1"/>
      <p:bldP spid="35" grpId="0" animBg="1"/>
      <p:bldP spid="36" grpId="0" animBg="1"/>
      <p:bldP spid="37" grpId="0" animBg="1"/>
      <p:bldP spid="38" grpId="0" animBg="1"/>
      <p:bldP spid="39" grpId="0" animBg="1"/>
      <p:bldP spid="41" grpId="0"/>
      <p:bldP spid="42" grpId="0"/>
      <p:bldP spid="50" grpId="0"/>
      <p:bldP spid="60" grpId="0"/>
      <p:bldP spid="45" grpId="0"/>
      <p:bldP spid="64" grpId="0" animBg="1"/>
      <p:bldP spid="73" grpId="0" animBg="1"/>
      <p:bldP spid="74" grpId="0" animBg="1"/>
      <p:bldP spid="9" grpId="0"/>
      <p:bldP spid="17" grpId="0"/>
      <p:bldP spid="18" grpId="0" animBg="1"/>
      <p:bldP spid="7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 name="Object 42">
            <a:extLst>
              <a:ext uri="{FF2B5EF4-FFF2-40B4-BE49-F238E27FC236}">
                <a16:creationId xmlns:a16="http://schemas.microsoft.com/office/drawing/2014/main" id="{E0001CE5-CAAA-45B6-8CAC-D7508A1FB73F}"/>
              </a:ext>
            </a:extLst>
          </p:cNvPr>
          <p:cNvGraphicFramePr>
            <a:graphicFrameLocks noChangeAspect="1"/>
          </p:cNvGraphicFramePr>
          <p:nvPr>
            <p:extLst>
              <p:ext uri="{D42A27DB-BD31-4B8C-83A1-F6EECF244321}">
                <p14:modId xmlns:p14="http://schemas.microsoft.com/office/powerpoint/2010/main" val="3954548726"/>
              </p:ext>
            </p:extLst>
          </p:nvPr>
        </p:nvGraphicFramePr>
        <p:xfrm>
          <a:off x="8568730" y="1885273"/>
          <a:ext cx="1211696" cy="1976774"/>
        </p:xfrm>
        <a:graphic>
          <a:graphicData uri="http://schemas.openxmlformats.org/presentationml/2006/ole">
            <mc:AlternateContent xmlns:mc="http://schemas.openxmlformats.org/markup-compatibility/2006">
              <mc:Choice xmlns:v="urn:schemas-microsoft-com:vml" Requires="v">
                <p:oleObj spid="_x0000_s5279" name="Bitmap Image" r:id="rId3" imgW="495343" imgH="807790" progId="Paint.Picture">
                  <p:embed/>
                </p:oleObj>
              </mc:Choice>
              <mc:Fallback>
                <p:oleObj name="Bitmap Image" r:id="rId3" imgW="495343" imgH="807790" progId="Paint.Picture">
                  <p:embed/>
                  <p:pic>
                    <p:nvPicPr>
                      <p:cNvPr id="6" name="Object 5">
                        <a:extLst>
                          <a:ext uri="{FF2B5EF4-FFF2-40B4-BE49-F238E27FC236}">
                            <a16:creationId xmlns:a16="http://schemas.microsoft.com/office/drawing/2014/main" id="{6909ECC9-DEB1-4AB6-ADF9-1B7CDFFFD67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68730" y="1885273"/>
                        <a:ext cx="1211696" cy="1976774"/>
                      </a:xfrm>
                      <a:prstGeom prst="rect">
                        <a:avLst/>
                      </a:prstGeom>
                      <a:noFill/>
                    </p:spPr>
                  </p:pic>
                </p:oleObj>
              </mc:Fallback>
            </mc:AlternateContent>
          </a:graphicData>
        </a:graphic>
      </p:graphicFrame>
      <p:sp>
        <p:nvSpPr>
          <p:cNvPr id="2" name="Title 1">
            <a:extLst>
              <a:ext uri="{FF2B5EF4-FFF2-40B4-BE49-F238E27FC236}">
                <a16:creationId xmlns:a16="http://schemas.microsoft.com/office/drawing/2014/main" id="{DAA28F96-FA0B-4285-B2FF-A5C7E390100E}"/>
              </a:ext>
            </a:extLst>
          </p:cNvPr>
          <p:cNvSpPr txBox="1">
            <a:spLocks/>
          </p:cNvSpPr>
          <p:nvPr/>
        </p:nvSpPr>
        <p:spPr>
          <a:xfrm>
            <a:off x="446598" y="249165"/>
            <a:ext cx="2101411" cy="567289"/>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E.4 Lenses</a:t>
            </a:r>
            <a:endParaRPr lang="en-US" b="1" u="sng" dirty="0">
              <a:latin typeface="+mn-lt"/>
            </a:endParaRPr>
          </a:p>
        </p:txBody>
      </p:sp>
      <p:graphicFrame>
        <p:nvGraphicFramePr>
          <p:cNvPr id="3" name="Object 2">
            <a:extLst>
              <a:ext uri="{FF2B5EF4-FFF2-40B4-BE49-F238E27FC236}">
                <a16:creationId xmlns:a16="http://schemas.microsoft.com/office/drawing/2014/main" id="{2C45C667-5A84-41AD-B6E0-7E551304BF44}"/>
              </a:ext>
            </a:extLst>
          </p:cNvPr>
          <p:cNvGraphicFramePr>
            <a:graphicFrameLocks noChangeAspect="1"/>
          </p:cNvGraphicFramePr>
          <p:nvPr>
            <p:extLst>
              <p:ext uri="{D42A27DB-BD31-4B8C-83A1-F6EECF244321}">
                <p14:modId xmlns:p14="http://schemas.microsoft.com/office/powerpoint/2010/main" val="1008874314"/>
              </p:ext>
            </p:extLst>
          </p:nvPr>
        </p:nvGraphicFramePr>
        <p:xfrm>
          <a:off x="1003077" y="1753986"/>
          <a:ext cx="1122330" cy="2079768"/>
        </p:xfrm>
        <a:graphic>
          <a:graphicData uri="http://schemas.openxmlformats.org/presentationml/2006/ole">
            <mc:AlternateContent xmlns:mc="http://schemas.openxmlformats.org/markup-compatibility/2006">
              <mc:Choice xmlns:v="urn:schemas-microsoft-com:vml" Requires="v">
                <p:oleObj spid="_x0000_s5280" name="Bitmap Image" r:id="rId5" imgW="670618" imgH="1241905" progId="Paint.Picture">
                  <p:embed/>
                </p:oleObj>
              </mc:Choice>
              <mc:Fallback>
                <p:oleObj name="Bitmap Image" r:id="rId5" imgW="670618" imgH="1241905" progId="Paint.Picture">
                  <p:embed/>
                  <p:pic>
                    <p:nvPicPr>
                      <p:cNvPr id="11" name="Object 10">
                        <a:extLst>
                          <a:ext uri="{FF2B5EF4-FFF2-40B4-BE49-F238E27FC236}">
                            <a16:creationId xmlns:a16="http://schemas.microsoft.com/office/drawing/2014/main" id="{3295B10A-1904-4173-B5F9-2E0BC21FCA8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03077" y="1753986"/>
                        <a:ext cx="1122330" cy="2079768"/>
                      </a:xfrm>
                      <a:prstGeom prst="rect">
                        <a:avLst/>
                      </a:prstGeom>
                      <a:noFill/>
                      <a:extLst/>
                    </p:spPr>
                  </p:pic>
                </p:oleObj>
              </mc:Fallback>
            </mc:AlternateContent>
          </a:graphicData>
        </a:graphic>
      </p:graphicFrame>
      <p:graphicFrame>
        <p:nvGraphicFramePr>
          <p:cNvPr id="4" name="Object 3">
            <a:extLst>
              <a:ext uri="{FF2B5EF4-FFF2-40B4-BE49-F238E27FC236}">
                <a16:creationId xmlns:a16="http://schemas.microsoft.com/office/drawing/2014/main" id="{C63C9DBF-7250-4C29-918D-4875BA5A777A}"/>
              </a:ext>
            </a:extLst>
          </p:cNvPr>
          <p:cNvGraphicFramePr>
            <a:graphicFrameLocks noChangeAspect="1"/>
          </p:cNvGraphicFramePr>
          <p:nvPr>
            <p:extLst>
              <p:ext uri="{D42A27DB-BD31-4B8C-83A1-F6EECF244321}">
                <p14:modId xmlns:p14="http://schemas.microsoft.com/office/powerpoint/2010/main" val="3447265740"/>
              </p:ext>
            </p:extLst>
          </p:nvPr>
        </p:nvGraphicFramePr>
        <p:xfrm>
          <a:off x="8766481" y="4068023"/>
          <a:ext cx="1217634" cy="2158267"/>
        </p:xfrm>
        <a:graphic>
          <a:graphicData uri="http://schemas.openxmlformats.org/presentationml/2006/ole">
            <mc:AlternateContent xmlns:mc="http://schemas.openxmlformats.org/markup-compatibility/2006">
              <mc:Choice xmlns:v="urn:schemas-microsoft-com:vml" Requires="v">
                <p:oleObj spid="_x0000_s5281" name="Bitmap Image" r:id="rId7" imgW="335167" imgH="594412" progId="Paint.Picture">
                  <p:embed/>
                </p:oleObj>
              </mc:Choice>
              <mc:Fallback>
                <p:oleObj name="Bitmap Image" r:id="rId7" imgW="335167" imgH="594412" progId="Paint.Picture">
                  <p:embed/>
                  <p:pic>
                    <p:nvPicPr>
                      <p:cNvPr id="57" name="Object 56">
                        <a:extLst>
                          <a:ext uri="{FF2B5EF4-FFF2-40B4-BE49-F238E27FC236}">
                            <a16:creationId xmlns:a16="http://schemas.microsoft.com/office/drawing/2014/main" id="{06DB4D14-69DE-497D-8CC2-48FC24628F4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766481" y="4068023"/>
                        <a:ext cx="1217634" cy="2158267"/>
                      </a:xfrm>
                      <a:prstGeom prst="rect">
                        <a:avLst/>
                      </a:prstGeom>
                      <a:noFill/>
                    </p:spPr>
                  </p:pic>
                </p:oleObj>
              </mc:Fallback>
            </mc:AlternateContent>
          </a:graphicData>
        </a:graphic>
      </p:graphicFrame>
      <p:graphicFrame>
        <p:nvGraphicFramePr>
          <p:cNvPr id="5" name="Object 4">
            <a:extLst>
              <a:ext uri="{FF2B5EF4-FFF2-40B4-BE49-F238E27FC236}">
                <a16:creationId xmlns:a16="http://schemas.microsoft.com/office/drawing/2014/main" id="{596113CD-8FD2-47E6-9387-A771649085BB}"/>
              </a:ext>
            </a:extLst>
          </p:cNvPr>
          <p:cNvGraphicFramePr>
            <a:graphicFrameLocks noChangeAspect="1"/>
          </p:cNvGraphicFramePr>
          <p:nvPr>
            <p:extLst>
              <p:ext uri="{D42A27DB-BD31-4B8C-83A1-F6EECF244321}">
                <p14:modId xmlns:p14="http://schemas.microsoft.com/office/powerpoint/2010/main" val="161104602"/>
              </p:ext>
            </p:extLst>
          </p:nvPr>
        </p:nvGraphicFramePr>
        <p:xfrm>
          <a:off x="1104989" y="4107632"/>
          <a:ext cx="1020418" cy="1976774"/>
        </p:xfrm>
        <a:graphic>
          <a:graphicData uri="http://schemas.openxmlformats.org/presentationml/2006/ole">
            <mc:AlternateContent xmlns:mc="http://schemas.openxmlformats.org/markup-compatibility/2006">
              <mc:Choice xmlns:v="urn:schemas-microsoft-com:vml" Requires="v">
                <p:oleObj spid="_x0000_s5282" name="Bitmap Image" r:id="rId9" imgW="708871" imgH="1371719" progId="Paint.Picture">
                  <p:embed/>
                </p:oleObj>
              </mc:Choice>
              <mc:Fallback>
                <p:oleObj name="Bitmap Image" r:id="rId9" imgW="708871" imgH="1371719" progId="Paint.Picture">
                  <p:embed/>
                  <p:pic>
                    <p:nvPicPr>
                      <p:cNvPr id="7" name="Object 6">
                        <a:extLst>
                          <a:ext uri="{FF2B5EF4-FFF2-40B4-BE49-F238E27FC236}">
                            <a16:creationId xmlns:a16="http://schemas.microsoft.com/office/drawing/2014/main" id="{6BA85692-E0BF-479A-BE29-40632C03EE7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04989" y="4107632"/>
                        <a:ext cx="1020418" cy="1976774"/>
                      </a:xfrm>
                      <a:prstGeom prst="rect">
                        <a:avLst/>
                      </a:prstGeom>
                      <a:noFill/>
                      <a:extLst/>
                    </p:spPr>
                  </p:pic>
                </p:oleObj>
              </mc:Fallback>
            </mc:AlternateContent>
          </a:graphicData>
        </a:graphic>
      </p:graphicFrame>
      <p:sp>
        <p:nvSpPr>
          <p:cNvPr id="7" name="TextBox 6">
            <a:extLst>
              <a:ext uri="{FF2B5EF4-FFF2-40B4-BE49-F238E27FC236}">
                <a16:creationId xmlns:a16="http://schemas.microsoft.com/office/drawing/2014/main" id="{8C5E4C8A-682E-48BC-873D-CD5762B05337}"/>
              </a:ext>
            </a:extLst>
          </p:cNvPr>
          <p:cNvSpPr txBox="1"/>
          <p:nvPr/>
        </p:nvSpPr>
        <p:spPr>
          <a:xfrm>
            <a:off x="448887" y="1014153"/>
            <a:ext cx="11112466" cy="646331"/>
          </a:xfrm>
          <a:prstGeom prst="rect">
            <a:avLst/>
          </a:prstGeom>
          <a:noFill/>
        </p:spPr>
        <p:txBody>
          <a:bodyPr wrap="none" rtlCol="0">
            <a:spAutoFit/>
          </a:bodyPr>
          <a:lstStyle/>
          <a:p>
            <a:r>
              <a:rPr lang="en-US" dirty="0"/>
              <a:t>That was fun!  Now we only have three more shapes to go.  But luckily for us, it turns out that they all obey the same</a:t>
            </a:r>
          </a:p>
          <a:p>
            <a:r>
              <a:rPr lang="en-US" dirty="0"/>
              <a:t>formula…</a:t>
            </a:r>
          </a:p>
        </p:txBody>
      </p:sp>
      <p:cxnSp>
        <p:nvCxnSpPr>
          <p:cNvPr id="9" name="Straight Connector 8">
            <a:extLst>
              <a:ext uri="{FF2B5EF4-FFF2-40B4-BE49-F238E27FC236}">
                <a16:creationId xmlns:a16="http://schemas.microsoft.com/office/drawing/2014/main" id="{C987BFEC-0CBC-420C-A897-A7C689FFE50C}"/>
              </a:ext>
            </a:extLst>
          </p:cNvPr>
          <p:cNvCxnSpPr>
            <a:cxnSpLocks/>
          </p:cNvCxnSpPr>
          <p:nvPr/>
        </p:nvCxnSpPr>
        <p:spPr>
          <a:xfrm>
            <a:off x="150705" y="2793871"/>
            <a:ext cx="6225157" cy="37009"/>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04562837-7D35-47FD-AF7C-A7F1C5803E85}"/>
              </a:ext>
            </a:extLst>
          </p:cNvPr>
          <p:cNvCxnSpPr>
            <a:cxnSpLocks/>
          </p:cNvCxnSpPr>
          <p:nvPr/>
        </p:nvCxnSpPr>
        <p:spPr>
          <a:xfrm>
            <a:off x="247755" y="5077416"/>
            <a:ext cx="3096336" cy="0"/>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D4940253-C39A-46A7-B601-5425B961B788}"/>
              </a:ext>
            </a:extLst>
          </p:cNvPr>
          <p:cNvCxnSpPr/>
          <p:nvPr/>
        </p:nvCxnSpPr>
        <p:spPr>
          <a:xfrm>
            <a:off x="6914539" y="5075144"/>
            <a:ext cx="4646814" cy="0"/>
          </a:xfrm>
          <a:prstGeom prst="line">
            <a:avLst/>
          </a:prstGeom>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D200A884-18F3-4220-856A-7949B37EDFDD}"/>
              </a:ext>
            </a:extLst>
          </p:cNvPr>
          <p:cNvCxnSpPr>
            <a:cxnSpLocks/>
          </p:cNvCxnSpPr>
          <p:nvPr/>
        </p:nvCxnSpPr>
        <p:spPr>
          <a:xfrm>
            <a:off x="184777" y="2309915"/>
            <a:ext cx="1144058" cy="0"/>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FE420E8D-4971-465E-A1ED-1F811DB7D548}"/>
              </a:ext>
            </a:extLst>
          </p:cNvPr>
          <p:cNvCxnSpPr/>
          <p:nvPr/>
        </p:nvCxnSpPr>
        <p:spPr>
          <a:xfrm>
            <a:off x="7551372" y="4664225"/>
            <a:ext cx="1762299" cy="0"/>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D906407-3B40-4E35-8742-01855080A958}"/>
              </a:ext>
            </a:extLst>
          </p:cNvPr>
          <p:cNvCxnSpPr>
            <a:cxnSpLocks/>
          </p:cNvCxnSpPr>
          <p:nvPr/>
        </p:nvCxnSpPr>
        <p:spPr>
          <a:xfrm>
            <a:off x="306515" y="4668187"/>
            <a:ext cx="1057244" cy="9108"/>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7B1E23C-5F4C-4F4E-A649-F504D535FE5E}"/>
              </a:ext>
            </a:extLst>
          </p:cNvPr>
          <p:cNvCxnSpPr>
            <a:cxnSpLocks/>
          </p:cNvCxnSpPr>
          <p:nvPr/>
        </p:nvCxnSpPr>
        <p:spPr>
          <a:xfrm>
            <a:off x="1320522" y="2310938"/>
            <a:ext cx="308774" cy="66502"/>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0904741-D4F1-47E5-A3C8-A64A5CA14B61}"/>
              </a:ext>
            </a:extLst>
          </p:cNvPr>
          <p:cNvCxnSpPr/>
          <p:nvPr/>
        </p:nvCxnSpPr>
        <p:spPr>
          <a:xfrm>
            <a:off x="1192878" y="2244436"/>
            <a:ext cx="257695" cy="133004"/>
          </a:xfrm>
          <a:prstGeom prst="line">
            <a:avLst/>
          </a:prstGeom>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5D775AFA-69FE-46FD-80DC-AA12D13C592C}"/>
              </a:ext>
            </a:extLst>
          </p:cNvPr>
          <p:cNvCxnSpPr>
            <a:cxnSpLocks/>
          </p:cNvCxnSpPr>
          <p:nvPr/>
        </p:nvCxnSpPr>
        <p:spPr>
          <a:xfrm flipV="1">
            <a:off x="1735974" y="4708163"/>
            <a:ext cx="261911" cy="68461"/>
          </a:xfrm>
          <a:prstGeom prst="line">
            <a:avLst/>
          </a:prstGeom>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73158190-10AD-4F5C-B948-B5C8813A3F77}"/>
              </a:ext>
            </a:extLst>
          </p:cNvPr>
          <p:cNvCxnSpPr>
            <a:cxnSpLocks/>
          </p:cNvCxnSpPr>
          <p:nvPr/>
        </p:nvCxnSpPr>
        <p:spPr>
          <a:xfrm flipV="1">
            <a:off x="8978630" y="2377440"/>
            <a:ext cx="259316" cy="106638"/>
          </a:xfrm>
          <a:prstGeom prst="line">
            <a:avLst/>
          </a:prstGeom>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F8EB8BBB-592A-45A1-8D7B-75D713D3B99C}"/>
              </a:ext>
            </a:extLst>
          </p:cNvPr>
          <p:cNvCxnSpPr>
            <a:cxnSpLocks/>
          </p:cNvCxnSpPr>
          <p:nvPr/>
        </p:nvCxnSpPr>
        <p:spPr>
          <a:xfrm>
            <a:off x="1217213" y="4612196"/>
            <a:ext cx="257696" cy="130197"/>
          </a:xfrm>
          <a:prstGeom prst="line">
            <a:avLst/>
          </a:prstGeom>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1E0B7E4C-F2A6-4B6D-93A7-B208ACA8B172}"/>
              </a:ext>
            </a:extLst>
          </p:cNvPr>
          <p:cNvCxnSpPr/>
          <p:nvPr/>
        </p:nvCxnSpPr>
        <p:spPr>
          <a:xfrm>
            <a:off x="1497304" y="2300841"/>
            <a:ext cx="257695" cy="133004"/>
          </a:xfrm>
          <a:prstGeom prst="line">
            <a:avLst/>
          </a:prstGeom>
        </p:spPr>
        <p:style>
          <a:lnRef idx="1">
            <a:schemeClr val="dk1"/>
          </a:lnRef>
          <a:fillRef idx="0">
            <a:schemeClr val="dk1"/>
          </a:fillRef>
          <a:effectRef idx="0">
            <a:schemeClr val="dk1"/>
          </a:effectRef>
          <a:fontRef idx="minor">
            <a:schemeClr val="tx1"/>
          </a:fontRef>
        </p:style>
      </p:cxnSp>
      <p:cxnSp>
        <p:nvCxnSpPr>
          <p:cNvPr id="26" name="Straight Arrow Connector 25">
            <a:extLst>
              <a:ext uri="{FF2B5EF4-FFF2-40B4-BE49-F238E27FC236}">
                <a16:creationId xmlns:a16="http://schemas.microsoft.com/office/drawing/2014/main" id="{DFF1D019-8D94-4FF5-A95C-0895CB71CC1F}"/>
              </a:ext>
            </a:extLst>
          </p:cNvPr>
          <p:cNvCxnSpPr>
            <a:cxnSpLocks/>
          </p:cNvCxnSpPr>
          <p:nvPr/>
        </p:nvCxnSpPr>
        <p:spPr>
          <a:xfrm>
            <a:off x="1618664" y="2367343"/>
            <a:ext cx="4749711" cy="527268"/>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1368BAE3-7D40-4B0C-9AF4-AF0561761884}"/>
              </a:ext>
            </a:extLst>
          </p:cNvPr>
          <p:cNvCxnSpPr>
            <a:cxnSpLocks/>
          </p:cNvCxnSpPr>
          <p:nvPr/>
        </p:nvCxnSpPr>
        <p:spPr>
          <a:xfrm>
            <a:off x="1363759" y="4677294"/>
            <a:ext cx="506605" cy="65099"/>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A1013556-7F1F-4DA4-BCC2-1120794806F3}"/>
              </a:ext>
            </a:extLst>
          </p:cNvPr>
          <p:cNvCxnSpPr>
            <a:cxnSpLocks/>
          </p:cNvCxnSpPr>
          <p:nvPr/>
        </p:nvCxnSpPr>
        <p:spPr>
          <a:xfrm>
            <a:off x="1866929" y="4754881"/>
            <a:ext cx="768206" cy="689955"/>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FF6FF3CC-428A-4EF1-89A6-1839D0B85BB9}"/>
              </a:ext>
            </a:extLst>
          </p:cNvPr>
          <p:cNvCxnSpPr/>
          <p:nvPr/>
        </p:nvCxnSpPr>
        <p:spPr>
          <a:xfrm>
            <a:off x="6991132" y="2771931"/>
            <a:ext cx="4646814" cy="0"/>
          </a:xfrm>
          <a:prstGeom prst="line">
            <a:avLst/>
          </a:prstGeom>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D3DC095C-FE08-4D33-8C9E-A5C02BB2C996}"/>
              </a:ext>
            </a:extLst>
          </p:cNvPr>
          <p:cNvCxnSpPr/>
          <p:nvPr/>
        </p:nvCxnSpPr>
        <p:spPr>
          <a:xfrm>
            <a:off x="7378942" y="2416931"/>
            <a:ext cx="1762299" cy="0"/>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BE509FEE-4B8B-4556-93BE-C239540CFE3A}"/>
              </a:ext>
            </a:extLst>
          </p:cNvPr>
          <p:cNvCxnSpPr>
            <a:cxnSpLocks/>
          </p:cNvCxnSpPr>
          <p:nvPr/>
        </p:nvCxnSpPr>
        <p:spPr>
          <a:xfrm flipV="1">
            <a:off x="9141241" y="2344189"/>
            <a:ext cx="429202" cy="83054"/>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84D2C27A-DD30-4AEA-9BD1-A0818C37E7C6}"/>
              </a:ext>
            </a:extLst>
          </p:cNvPr>
          <p:cNvCxnSpPr>
            <a:cxnSpLocks/>
          </p:cNvCxnSpPr>
          <p:nvPr/>
        </p:nvCxnSpPr>
        <p:spPr>
          <a:xfrm>
            <a:off x="9375298" y="2309915"/>
            <a:ext cx="282191" cy="90391"/>
          </a:xfrm>
          <a:prstGeom prst="line">
            <a:avLst/>
          </a:prstGeom>
        </p:spPr>
        <p:style>
          <a:lnRef idx="1">
            <a:schemeClr val="dk1"/>
          </a:lnRef>
          <a:fillRef idx="0">
            <a:schemeClr val="dk1"/>
          </a:fillRef>
          <a:effectRef idx="0">
            <a:schemeClr val="dk1"/>
          </a:effectRef>
          <a:fontRef idx="minor">
            <a:schemeClr val="tx1"/>
          </a:fontRef>
        </p:style>
      </p:cxnSp>
      <p:cxnSp>
        <p:nvCxnSpPr>
          <p:cNvPr id="51" name="Straight Arrow Connector 50">
            <a:extLst>
              <a:ext uri="{FF2B5EF4-FFF2-40B4-BE49-F238E27FC236}">
                <a16:creationId xmlns:a16="http://schemas.microsoft.com/office/drawing/2014/main" id="{AACE48A8-7AC1-4074-AA77-C8D028A4E1B3}"/>
              </a:ext>
            </a:extLst>
          </p:cNvPr>
          <p:cNvCxnSpPr>
            <a:cxnSpLocks/>
          </p:cNvCxnSpPr>
          <p:nvPr/>
        </p:nvCxnSpPr>
        <p:spPr>
          <a:xfrm flipV="1">
            <a:off x="9516393" y="1763714"/>
            <a:ext cx="950569" cy="589376"/>
          </a:xfrm>
          <a:prstGeom prst="straightConnector1">
            <a:avLst/>
          </a:prstGeom>
          <a:ln w="158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A7718D51-385F-4D6C-B855-EB43566880C6}"/>
              </a:ext>
            </a:extLst>
          </p:cNvPr>
          <p:cNvCxnSpPr>
            <a:cxnSpLocks/>
          </p:cNvCxnSpPr>
          <p:nvPr/>
        </p:nvCxnSpPr>
        <p:spPr>
          <a:xfrm flipV="1">
            <a:off x="9160697" y="4608795"/>
            <a:ext cx="307261" cy="118784"/>
          </a:xfrm>
          <a:prstGeom prst="line">
            <a:avLst/>
          </a:prstGeom>
        </p:spPr>
        <p:style>
          <a:lnRef idx="1">
            <a:schemeClr val="dk1"/>
          </a:lnRef>
          <a:fillRef idx="0">
            <a:schemeClr val="dk1"/>
          </a:fillRef>
          <a:effectRef idx="0">
            <a:schemeClr val="dk1"/>
          </a:effectRef>
          <a:fontRef idx="minor">
            <a:schemeClr val="tx1"/>
          </a:fontRef>
        </p:style>
      </p:cxnSp>
      <p:cxnSp>
        <p:nvCxnSpPr>
          <p:cNvPr id="54" name="Straight Connector 53">
            <a:extLst>
              <a:ext uri="{FF2B5EF4-FFF2-40B4-BE49-F238E27FC236}">
                <a16:creationId xmlns:a16="http://schemas.microsoft.com/office/drawing/2014/main" id="{1597FE48-4ED6-4AFB-A806-BC38131EC443}"/>
              </a:ext>
            </a:extLst>
          </p:cNvPr>
          <p:cNvCxnSpPr>
            <a:cxnSpLocks/>
          </p:cNvCxnSpPr>
          <p:nvPr/>
        </p:nvCxnSpPr>
        <p:spPr>
          <a:xfrm flipV="1">
            <a:off x="9541592" y="4582215"/>
            <a:ext cx="291731" cy="29059"/>
          </a:xfrm>
          <a:prstGeom prst="line">
            <a:avLst/>
          </a:prstGeom>
        </p:spPr>
        <p:style>
          <a:lnRef idx="1">
            <a:schemeClr val="dk1"/>
          </a:lnRef>
          <a:fillRef idx="0">
            <a:schemeClr val="dk1"/>
          </a:fillRef>
          <a:effectRef idx="0">
            <a:schemeClr val="dk1"/>
          </a:effectRef>
          <a:fontRef idx="minor">
            <a:schemeClr val="tx1"/>
          </a:fontRef>
        </p:style>
      </p:cxnSp>
      <p:cxnSp>
        <p:nvCxnSpPr>
          <p:cNvPr id="55" name="Straight Arrow Connector 54">
            <a:extLst>
              <a:ext uri="{FF2B5EF4-FFF2-40B4-BE49-F238E27FC236}">
                <a16:creationId xmlns:a16="http://schemas.microsoft.com/office/drawing/2014/main" id="{2C41992B-DA3E-4D5E-972F-4E0A9621FDAB}"/>
              </a:ext>
            </a:extLst>
          </p:cNvPr>
          <p:cNvCxnSpPr>
            <a:cxnSpLocks/>
          </p:cNvCxnSpPr>
          <p:nvPr/>
        </p:nvCxnSpPr>
        <p:spPr>
          <a:xfrm flipV="1">
            <a:off x="9371712" y="4599067"/>
            <a:ext cx="332589" cy="63202"/>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AB8DEA9E-01BE-4D8B-89EC-63998DC59525}"/>
              </a:ext>
            </a:extLst>
          </p:cNvPr>
          <p:cNvCxnSpPr>
            <a:cxnSpLocks/>
          </p:cNvCxnSpPr>
          <p:nvPr/>
        </p:nvCxnSpPr>
        <p:spPr>
          <a:xfrm flipV="1">
            <a:off x="9721293" y="3965449"/>
            <a:ext cx="1679524" cy="618519"/>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3D48EBFB-73F1-44DB-B357-EBCB24B8D1BC}"/>
              </a:ext>
            </a:extLst>
          </p:cNvPr>
          <p:cNvCxnSpPr>
            <a:cxnSpLocks/>
          </p:cNvCxnSpPr>
          <p:nvPr/>
        </p:nvCxnSpPr>
        <p:spPr>
          <a:xfrm>
            <a:off x="150705" y="3221732"/>
            <a:ext cx="1144058" cy="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C46B7D0C-1778-4D58-B881-3D528F556C29}"/>
              </a:ext>
            </a:extLst>
          </p:cNvPr>
          <p:cNvCxnSpPr>
            <a:cxnSpLocks/>
          </p:cNvCxnSpPr>
          <p:nvPr/>
        </p:nvCxnSpPr>
        <p:spPr>
          <a:xfrm flipV="1">
            <a:off x="1294900" y="3161654"/>
            <a:ext cx="331251" cy="60078"/>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49C94124-BF13-468C-B20A-C223D789C44B}"/>
              </a:ext>
            </a:extLst>
          </p:cNvPr>
          <p:cNvCxnSpPr>
            <a:cxnSpLocks/>
          </p:cNvCxnSpPr>
          <p:nvPr/>
        </p:nvCxnSpPr>
        <p:spPr>
          <a:xfrm flipV="1">
            <a:off x="1610653" y="2793870"/>
            <a:ext cx="4765209" cy="360035"/>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3064527C-5B0C-4704-A74E-2A6DFA71E2A1}"/>
              </a:ext>
            </a:extLst>
          </p:cNvPr>
          <p:cNvCxnSpPr>
            <a:cxnSpLocks/>
          </p:cNvCxnSpPr>
          <p:nvPr/>
        </p:nvCxnSpPr>
        <p:spPr>
          <a:xfrm>
            <a:off x="219701" y="5444836"/>
            <a:ext cx="1144058" cy="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DFC9FC90-FC46-4D9A-9DE7-B504AD6915FD}"/>
              </a:ext>
            </a:extLst>
          </p:cNvPr>
          <p:cNvCxnSpPr>
            <a:cxnSpLocks/>
          </p:cNvCxnSpPr>
          <p:nvPr/>
        </p:nvCxnSpPr>
        <p:spPr>
          <a:xfrm flipV="1">
            <a:off x="1320334" y="5351295"/>
            <a:ext cx="586150" cy="96849"/>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ECB520FE-6AB8-4646-815D-6A354B38BFFB}"/>
              </a:ext>
            </a:extLst>
          </p:cNvPr>
          <p:cNvCxnSpPr>
            <a:cxnSpLocks/>
          </p:cNvCxnSpPr>
          <p:nvPr/>
        </p:nvCxnSpPr>
        <p:spPr>
          <a:xfrm flipV="1">
            <a:off x="1882223" y="4751573"/>
            <a:ext cx="746354" cy="599722"/>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B128DAEA-FA09-4C92-B68F-F2E156442F69}"/>
              </a:ext>
            </a:extLst>
          </p:cNvPr>
          <p:cNvCxnSpPr>
            <a:cxnSpLocks/>
          </p:cNvCxnSpPr>
          <p:nvPr/>
        </p:nvCxnSpPr>
        <p:spPr>
          <a:xfrm>
            <a:off x="7398244" y="3114822"/>
            <a:ext cx="1762299" cy="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E1FCA105-CE68-401A-8C37-277420701C43}"/>
              </a:ext>
            </a:extLst>
          </p:cNvPr>
          <p:cNvCxnSpPr>
            <a:cxnSpLocks/>
          </p:cNvCxnSpPr>
          <p:nvPr/>
        </p:nvCxnSpPr>
        <p:spPr>
          <a:xfrm>
            <a:off x="9174578" y="3114822"/>
            <a:ext cx="367014" cy="14192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0623CDEB-0994-446C-AD40-9B48A01D0A81}"/>
              </a:ext>
            </a:extLst>
          </p:cNvPr>
          <p:cNvCxnSpPr>
            <a:cxnSpLocks/>
          </p:cNvCxnSpPr>
          <p:nvPr/>
        </p:nvCxnSpPr>
        <p:spPr>
          <a:xfrm>
            <a:off x="9570443" y="3264492"/>
            <a:ext cx="990612" cy="73379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B31DFDF0-E974-4810-A374-9765EDAF3356}"/>
              </a:ext>
            </a:extLst>
          </p:cNvPr>
          <p:cNvCxnSpPr>
            <a:cxnSpLocks/>
          </p:cNvCxnSpPr>
          <p:nvPr/>
        </p:nvCxnSpPr>
        <p:spPr>
          <a:xfrm>
            <a:off x="7684569" y="5514577"/>
            <a:ext cx="1762299" cy="0"/>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6AED869D-56F7-4431-953E-4901C2B9429B}"/>
              </a:ext>
            </a:extLst>
          </p:cNvPr>
          <p:cNvCxnSpPr>
            <a:cxnSpLocks/>
          </p:cNvCxnSpPr>
          <p:nvPr/>
        </p:nvCxnSpPr>
        <p:spPr>
          <a:xfrm>
            <a:off x="9446868" y="5514577"/>
            <a:ext cx="333558" cy="72561"/>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34E45751-AC6B-40C9-A5D4-7E7F881139BB}"/>
              </a:ext>
            </a:extLst>
          </p:cNvPr>
          <p:cNvCxnSpPr>
            <a:cxnSpLocks/>
          </p:cNvCxnSpPr>
          <p:nvPr/>
        </p:nvCxnSpPr>
        <p:spPr>
          <a:xfrm>
            <a:off x="9707887" y="5587138"/>
            <a:ext cx="1853466" cy="639152"/>
          </a:xfrm>
          <a:prstGeom prst="straightConnector1">
            <a:avLst/>
          </a:prstGeom>
          <a:ln w="158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81F1DE2E-0DFD-4F9B-97A8-96BE7153F596}"/>
              </a:ext>
            </a:extLst>
          </p:cNvPr>
          <p:cNvCxnSpPr/>
          <p:nvPr/>
        </p:nvCxnSpPr>
        <p:spPr>
          <a:xfrm>
            <a:off x="1450573" y="2812375"/>
            <a:ext cx="4369041" cy="1850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4FFDA748-3E2F-40FA-9872-0086E6378329}"/>
              </a:ext>
            </a:extLst>
          </p:cNvPr>
          <p:cNvCxnSpPr>
            <a:cxnSpLocks/>
          </p:cNvCxnSpPr>
          <p:nvPr/>
        </p:nvCxnSpPr>
        <p:spPr>
          <a:xfrm>
            <a:off x="1602973" y="5072541"/>
            <a:ext cx="6480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F6E61D1B-3F1B-4F54-8A80-175F70125409}"/>
              </a:ext>
            </a:extLst>
          </p:cNvPr>
          <p:cNvCxnSpPr>
            <a:cxnSpLocks/>
          </p:cNvCxnSpPr>
          <p:nvPr/>
        </p:nvCxnSpPr>
        <p:spPr>
          <a:xfrm>
            <a:off x="8488042" y="2531570"/>
            <a:ext cx="1046772" cy="708871"/>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D4ABBAFB-40EE-4E7B-B027-A9F49986E846}"/>
              </a:ext>
            </a:extLst>
          </p:cNvPr>
          <p:cNvCxnSpPr>
            <a:cxnSpLocks/>
          </p:cNvCxnSpPr>
          <p:nvPr/>
        </p:nvCxnSpPr>
        <p:spPr>
          <a:xfrm>
            <a:off x="7168162" y="4742393"/>
            <a:ext cx="2696261" cy="897305"/>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BABC1D9F-310A-4900-AC32-C4A8DCE5203F}"/>
              </a:ext>
            </a:extLst>
          </p:cNvPr>
          <p:cNvCxnSpPr>
            <a:cxnSpLocks/>
          </p:cNvCxnSpPr>
          <p:nvPr/>
        </p:nvCxnSpPr>
        <p:spPr>
          <a:xfrm flipH="1">
            <a:off x="8432521" y="2093299"/>
            <a:ext cx="1508061" cy="949297"/>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73ECCEF7-5C4C-4372-88CF-91D5E0413925}"/>
              </a:ext>
            </a:extLst>
          </p:cNvPr>
          <p:cNvCxnSpPr>
            <a:cxnSpLocks/>
          </p:cNvCxnSpPr>
          <p:nvPr/>
        </p:nvCxnSpPr>
        <p:spPr>
          <a:xfrm flipH="1">
            <a:off x="7217815" y="4576351"/>
            <a:ext cx="2535785" cy="823152"/>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C30AE4C4-A18F-4918-B18F-186286E0EB43}"/>
              </a:ext>
            </a:extLst>
          </p:cNvPr>
          <p:cNvCxnSpPr>
            <a:cxnSpLocks/>
          </p:cNvCxnSpPr>
          <p:nvPr/>
        </p:nvCxnSpPr>
        <p:spPr>
          <a:xfrm>
            <a:off x="8849532" y="2774457"/>
            <a:ext cx="50906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62CE0661-AC60-4BBD-8AAB-F26D94D45D79}"/>
              </a:ext>
            </a:extLst>
          </p:cNvPr>
          <p:cNvCxnSpPr>
            <a:cxnSpLocks/>
          </p:cNvCxnSpPr>
          <p:nvPr/>
        </p:nvCxnSpPr>
        <p:spPr>
          <a:xfrm>
            <a:off x="8266104" y="5083126"/>
            <a:ext cx="134754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F5A1EE3C-7026-4E24-A427-8357628EC875}"/>
              </a:ext>
            </a:extLst>
          </p:cNvPr>
          <p:cNvSpPr txBox="1"/>
          <p:nvPr/>
        </p:nvSpPr>
        <p:spPr>
          <a:xfrm>
            <a:off x="5604327" y="2895160"/>
            <a:ext cx="593432" cy="369332"/>
          </a:xfrm>
          <a:prstGeom prst="rect">
            <a:avLst/>
          </a:prstGeom>
          <a:noFill/>
        </p:spPr>
        <p:txBody>
          <a:bodyPr wrap="none" rtlCol="0">
            <a:spAutoFit/>
          </a:bodyPr>
          <a:lstStyle/>
          <a:p>
            <a:r>
              <a:rPr lang="en-US" dirty="0"/>
              <a:t>f &gt; 0</a:t>
            </a:r>
          </a:p>
        </p:txBody>
      </p:sp>
      <p:sp>
        <p:nvSpPr>
          <p:cNvPr id="115" name="TextBox 114">
            <a:extLst>
              <a:ext uri="{FF2B5EF4-FFF2-40B4-BE49-F238E27FC236}">
                <a16:creationId xmlns:a16="http://schemas.microsoft.com/office/drawing/2014/main" id="{FE6F10FD-F380-4A1E-889A-EC293F78002E}"/>
              </a:ext>
            </a:extLst>
          </p:cNvPr>
          <p:cNvSpPr txBox="1"/>
          <p:nvPr/>
        </p:nvSpPr>
        <p:spPr>
          <a:xfrm>
            <a:off x="8853436" y="5030736"/>
            <a:ext cx="593432" cy="369332"/>
          </a:xfrm>
          <a:prstGeom prst="rect">
            <a:avLst/>
          </a:prstGeom>
          <a:noFill/>
        </p:spPr>
        <p:txBody>
          <a:bodyPr wrap="none" rtlCol="0">
            <a:spAutoFit/>
          </a:bodyPr>
          <a:lstStyle/>
          <a:p>
            <a:r>
              <a:rPr lang="en-US" dirty="0"/>
              <a:t>f &lt; 0</a:t>
            </a:r>
          </a:p>
        </p:txBody>
      </p:sp>
      <p:sp>
        <p:nvSpPr>
          <p:cNvPr id="116" name="TextBox 115">
            <a:extLst>
              <a:ext uri="{FF2B5EF4-FFF2-40B4-BE49-F238E27FC236}">
                <a16:creationId xmlns:a16="http://schemas.microsoft.com/office/drawing/2014/main" id="{1AD69625-5342-4356-8BDA-BFA9A8B6B6BD}"/>
              </a:ext>
            </a:extLst>
          </p:cNvPr>
          <p:cNvSpPr txBox="1"/>
          <p:nvPr/>
        </p:nvSpPr>
        <p:spPr>
          <a:xfrm>
            <a:off x="8853436" y="2718078"/>
            <a:ext cx="593432" cy="369332"/>
          </a:xfrm>
          <a:prstGeom prst="rect">
            <a:avLst/>
          </a:prstGeom>
          <a:noFill/>
        </p:spPr>
        <p:txBody>
          <a:bodyPr wrap="none" rtlCol="0">
            <a:spAutoFit/>
          </a:bodyPr>
          <a:lstStyle/>
          <a:p>
            <a:r>
              <a:rPr lang="en-US" dirty="0"/>
              <a:t>f &lt; 0</a:t>
            </a:r>
          </a:p>
        </p:txBody>
      </p:sp>
      <p:sp>
        <p:nvSpPr>
          <p:cNvPr id="117" name="TextBox 116">
            <a:extLst>
              <a:ext uri="{FF2B5EF4-FFF2-40B4-BE49-F238E27FC236}">
                <a16:creationId xmlns:a16="http://schemas.microsoft.com/office/drawing/2014/main" id="{1811AD5E-217C-4A55-9164-206E687AB7DD}"/>
              </a:ext>
            </a:extLst>
          </p:cNvPr>
          <p:cNvSpPr txBox="1"/>
          <p:nvPr/>
        </p:nvSpPr>
        <p:spPr>
          <a:xfrm>
            <a:off x="2074992" y="5082291"/>
            <a:ext cx="593432" cy="369332"/>
          </a:xfrm>
          <a:prstGeom prst="rect">
            <a:avLst/>
          </a:prstGeom>
          <a:noFill/>
        </p:spPr>
        <p:txBody>
          <a:bodyPr wrap="none" rtlCol="0">
            <a:spAutoFit/>
          </a:bodyPr>
          <a:lstStyle/>
          <a:p>
            <a:r>
              <a:rPr lang="en-US" dirty="0"/>
              <a:t>f &gt; 0</a:t>
            </a:r>
          </a:p>
        </p:txBody>
      </p:sp>
      <p:graphicFrame>
        <p:nvGraphicFramePr>
          <p:cNvPr id="118" name="Object 117">
            <a:extLst>
              <a:ext uri="{FF2B5EF4-FFF2-40B4-BE49-F238E27FC236}">
                <a16:creationId xmlns:a16="http://schemas.microsoft.com/office/drawing/2014/main" id="{E01B36B0-6E23-4816-A5F0-99ABE2C715CE}"/>
              </a:ext>
            </a:extLst>
          </p:cNvPr>
          <p:cNvGraphicFramePr>
            <a:graphicFrameLocks noChangeAspect="1"/>
          </p:cNvGraphicFramePr>
          <p:nvPr>
            <p:extLst>
              <p:ext uri="{D42A27DB-BD31-4B8C-83A1-F6EECF244321}">
                <p14:modId xmlns:p14="http://schemas.microsoft.com/office/powerpoint/2010/main" val="1050065362"/>
              </p:ext>
            </p:extLst>
          </p:nvPr>
        </p:nvGraphicFramePr>
        <p:xfrm>
          <a:off x="4663336" y="3804724"/>
          <a:ext cx="1881981" cy="621872"/>
        </p:xfrm>
        <a:graphic>
          <a:graphicData uri="http://schemas.openxmlformats.org/presentationml/2006/ole">
            <mc:AlternateContent xmlns:mc="http://schemas.openxmlformats.org/markup-compatibility/2006">
              <mc:Choice xmlns:v="urn:schemas-microsoft-com:vml" Requires="v">
                <p:oleObj spid="_x0000_s5283" name="Equation" r:id="rId11" imgW="1460160" imgH="482400" progId="Equation.DSMT4">
                  <p:embed/>
                </p:oleObj>
              </mc:Choice>
              <mc:Fallback>
                <p:oleObj name="Equation" r:id="rId11" imgW="1460160" imgH="482400" progId="Equation.DSMT4">
                  <p:embed/>
                  <p:pic>
                    <p:nvPicPr>
                      <p:cNvPr id="16" name="Object 15">
                        <a:extLst>
                          <a:ext uri="{FF2B5EF4-FFF2-40B4-BE49-F238E27FC236}">
                            <a16:creationId xmlns:a16="http://schemas.microsoft.com/office/drawing/2014/main" id="{9C611FC2-B77B-4751-B7B5-CBFBC5BA329A}"/>
                          </a:ext>
                        </a:extLst>
                      </p:cNvPr>
                      <p:cNvPicPr/>
                      <p:nvPr/>
                    </p:nvPicPr>
                    <p:blipFill>
                      <a:blip r:embed="rId12"/>
                      <a:stretch>
                        <a:fillRect/>
                      </a:stretch>
                    </p:blipFill>
                    <p:spPr>
                      <a:xfrm>
                        <a:off x="4663336" y="3804724"/>
                        <a:ext cx="1881981" cy="621872"/>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964564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7"/>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1"/>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7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73"/>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75"/>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93"/>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117"/>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45"/>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22"/>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47"/>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49"/>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nodeType="clickEffect">
                                  <p:stCondLst>
                                    <p:cond delay="0"/>
                                  </p:stCondLst>
                                  <p:childTnLst>
                                    <p:set>
                                      <p:cBhvr>
                                        <p:cTn id="100" dur="1" fill="hold">
                                          <p:stCondLst>
                                            <p:cond delay="0"/>
                                          </p:stCondLst>
                                        </p:cTn>
                                        <p:tgtEl>
                                          <p:spTgt spid="51"/>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nodeType="clickEffect">
                                  <p:stCondLst>
                                    <p:cond delay="0"/>
                                  </p:stCondLst>
                                  <p:childTnLst>
                                    <p:set>
                                      <p:cBhvr>
                                        <p:cTn id="104" dur="1" fill="hold">
                                          <p:stCondLst>
                                            <p:cond delay="0"/>
                                          </p:stCondLst>
                                        </p:cTn>
                                        <p:tgtEl>
                                          <p:spTgt spid="77"/>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nodeType="clickEffect">
                                  <p:stCondLst>
                                    <p:cond delay="0"/>
                                  </p:stCondLst>
                                  <p:childTnLst>
                                    <p:set>
                                      <p:cBhvr>
                                        <p:cTn id="108" dur="1" fill="hold">
                                          <p:stCondLst>
                                            <p:cond delay="0"/>
                                          </p:stCondLst>
                                        </p:cTn>
                                        <p:tgtEl>
                                          <p:spTgt spid="81"/>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nodeType="clickEffect">
                                  <p:stCondLst>
                                    <p:cond delay="0"/>
                                  </p:stCondLst>
                                  <p:childTnLst>
                                    <p:set>
                                      <p:cBhvr>
                                        <p:cTn id="112" dur="1" fill="hold">
                                          <p:stCondLst>
                                            <p:cond delay="0"/>
                                          </p:stCondLst>
                                        </p:cTn>
                                        <p:tgtEl>
                                          <p:spTgt spid="84"/>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nodeType="clickEffect">
                                  <p:stCondLst>
                                    <p:cond delay="0"/>
                                  </p:stCondLst>
                                  <p:childTnLst>
                                    <p:set>
                                      <p:cBhvr>
                                        <p:cTn id="116" dur="1" fill="hold">
                                          <p:stCondLst>
                                            <p:cond delay="0"/>
                                          </p:stCondLst>
                                        </p:cTn>
                                        <p:tgtEl>
                                          <p:spTgt spid="102"/>
                                        </p:tgtEl>
                                        <p:attrNameLst>
                                          <p:attrName>style.visibility</p:attrName>
                                        </p:attrNameLst>
                                      </p:cBhvr>
                                      <p:to>
                                        <p:strVal val="visible"/>
                                      </p:to>
                                    </p:set>
                                  </p:childTnLst>
                                </p:cTn>
                              </p:par>
                              <p:par>
                                <p:cTn id="117" presetID="1" presetClass="entr" presetSubtype="0" fill="hold" nodeType="withEffect">
                                  <p:stCondLst>
                                    <p:cond delay="0"/>
                                  </p:stCondLst>
                                  <p:childTnLst>
                                    <p:set>
                                      <p:cBhvr>
                                        <p:cTn id="118" dur="1" fill="hold">
                                          <p:stCondLst>
                                            <p:cond delay="0"/>
                                          </p:stCondLst>
                                        </p:cTn>
                                        <p:tgtEl>
                                          <p:spTgt spid="96"/>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110"/>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116"/>
                                        </p:tgtEl>
                                        <p:attrNameLst>
                                          <p:attrName>style.visibility</p:attrName>
                                        </p:attrNameLst>
                                      </p:cBhvr>
                                      <p:to>
                                        <p:strVal val="visible"/>
                                      </p:to>
                                    </p:set>
                                  </p:childTnLst>
                                </p:cTn>
                              </p:par>
                            </p:childTnLst>
                          </p:cTn>
                        </p:par>
                      </p:childTnLst>
                    </p:cTn>
                  </p:par>
                  <p:par>
                    <p:cTn id="125" fill="hold">
                      <p:stCondLst>
                        <p:cond delay="indefinite"/>
                      </p:stCondLst>
                      <p:childTnLst>
                        <p:par>
                          <p:cTn id="126" fill="hold">
                            <p:stCondLst>
                              <p:cond delay="0"/>
                            </p:stCondLst>
                            <p:childTnLst>
                              <p:par>
                                <p:cTn id="127" presetID="1" presetClass="entr" presetSubtype="0" fill="hold" nodeType="clickEffect">
                                  <p:stCondLst>
                                    <p:cond delay="0"/>
                                  </p:stCondLst>
                                  <p:childTnLst>
                                    <p:set>
                                      <p:cBhvr>
                                        <p:cTn id="128" dur="1" fill="hold">
                                          <p:stCondLst>
                                            <p:cond delay="0"/>
                                          </p:stCondLst>
                                        </p:cTn>
                                        <p:tgtEl>
                                          <p:spTgt spid="15"/>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nodeType="clickEffect">
                                  <p:stCondLst>
                                    <p:cond delay="0"/>
                                  </p:stCondLst>
                                  <p:childTnLst>
                                    <p:set>
                                      <p:cBhvr>
                                        <p:cTn id="132" dur="1" fill="hold">
                                          <p:stCondLst>
                                            <p:cond delay="0"/>
                                          </p:stCondLst>
                                        </p:cTn>
                                        <p:tgtEl>
                                          <p:spTgt spid="53"/>
                                        </p:tgtEl>
                                        <p:attrNameLst>
                                          <p:attrName>style.visibility</p:attrName>
                                        </p:attrNameLst>
                                      </p:cBhvr>
                                      <p:to>
                                        <p:strVal val="visible"/>
                                      </p:to>
                                    </p:set>
                                  </p:childTnLst>
                                </p:cTn>
                              </p:par>
                            </p:childTnLst>
                          </p:cTn>
                        </p:par>
                      </p:childTnLst>
                    </p:cTn>
                  </p:par>
                  <p:par>
                    <p:cTn id="133" fill="hold">
                      <p:stCondLst>
                        <p:cond delay="indefinite"/>
                      </p:stCondLst>
                      <p:childTnLst>
                        <p:par>
                          <p:cTn id="134" fill="hold">
                            <p:stCondLst>
                              <p:cond delay="0"/>
                            </p:stCondLst>
                            <p:childTnLst>
                              <p:par>
                                <p:cTn id="135" presetID="1" presetClass="entr" presetSubtype="0" fill="hold" nodeType="clickEffect">
                                  <p:stCondLst>
                                    <p:cond delay="0"/>
                                  </p:stCondLst>
                                  <p:childTnLst>
                                    <p:set>
                                      <p:cBhvr>
                                        <p:cTn id="136" dur="1" fill="hold">
                                          <p:stCondLst>
                                            <p:cond delay="0"/>
                                          </p:stCondLst>
                                        </p:cTn>
                                        <p:tgtEl>
                                          <p:spTgt spid="55"/>
                                        </p:tgtEl>
                                        <p:attrNameLst>
                                          <p:attrName>style.visibility</p:attrName>
                                        </p:attrNameLst>
                                      </p:cBhvr>
                                      <p:to>
                                        <p:strVal val="visible"/>
                                      </p:to>
                                    </p:set>
                                  </p:childTnLst>
                                </p:cTn>
                              </p:par>
                            </p:childTnLst>
                          </p:cTn>
                        </p:par>
                      </p:childTnLst>
                    </p:cTn>
                  </p:par>
                  <p:par>
                    <p:cTn id="137" fill="hold">
                      <p:stCondLst>
                        <p:cond delay="indefinite"/>
                      </p:stCondLst>
                      <p:childTnLst>
                        <p:par>
                          <p:cTn id="138" fill="hold">
                            <p:stCondLst>
                              <p:cond delay="0"/>
                            </p:stCondLst>
                            <p:childTnLst>
                              <p:par>
                                <p:cTn id="139" presetID="1" presetClass="entr" presetSubtype="0" fill="hold" nodeType="clickEffect">
                                  <p:stCondLst>
                                    <p:cond delay="0"/>
                                  </p:stCondLst>
                                  <p:childTnLst>
                                    <p:set>
                                      <p:cBhvr>
                                        <p:cTn id="140" dur="1" fill="hold">
                                          <p:stCondLst>
                                            <p:cond delay="0"/>
                                          </p:stCondLst>
                                        </p:cTn>
                                        <p:tgtEl>
                                          <p:spTgt spid="54"/>
                                        </p:tgtEl>
                                        <p:attrNameLst>
                                          <p:attrName>style.visibility</p:attrName>
                                        </p:attrNameLst>
                                      </p:cBhvr>
                                      <p:to>
                                        <p:strVal val="visible"/>
                                      </p:to>
                                    </p:set>
                                  </p:childTnLst>
                                </p:cTn>
                              </p:par>
                            </p:childTnLst>
                          </p:cTn>
                        </p:par>
                      </p:childTnLst>
                    </p:cTn>
                  </p:par>
                  <p:par>
                    <p:cTn id="141" fill="hold">
                      <p:stCondLst>
                        <p:cond delay="indefinite"/>
                      </p:stCondLst>
                      <p:childTnLst>
                        <p:par>
                          <p:cTn id="142" fill="hold">
                            <p:stCondLst>
                              <p:cond delay="0"/>
                            </p:stCondLst>
                            <p:childTnLst>
                              <p:par>
                                <p:cTn id="143" presetID="1" presetClass="entr" presetSubtype="0" fill="hold" nodeType="clickEffect">
                                  <p:stCondLst>
                                    <p:cond delay="0"/>
                                  </p:stCondLst>
                                  <p:childTnLst>
                                    <p:set>
                                      <p:cBhvr>
                                        <p:cTn id="144" dur="1" fill="hold">
                                          <p:stCondLst>
                                            <p:cond delay="0"/>
                                          </p:stCondLst>
                                        </p:cTn>
                                        <p:tgtEl>
                                          <p:spTgt spid="56"/>
                                        </p:tgtEl>
                                        <p:attrNameLst>
                                          <p:attrName>style.visibility</p:attrName>
                                        </p:attrNameLst>
                                      </p:cBhvr>
                                      <p:to>
                                        <p:strVal val="visible"/>
                                      </p:to>
                                    </p:set>
                                  </p:childTnLst>
                                </p:cTn>
                              </p:par>
                            </p:childTnLst>
                          </p:cTn>
                        </p:par>
                      </p:childTnLst>
                    </p:cTn>
                  </p:par>
                  <p:par>
                    <p:cTn id="145" fill="hold">
                      <p:stCondLst>
                        <p:cond delay="indefinite"/>
                      </p:stCondLst>
                      <p:childTnLst>
                        <p:par>
                          <p:cTn id="146" fill="hold">
                            <p:stCondLst>
                              <p:cond delay="0"/>
                            </p:stCondLst>
                            <p:childTnLst>
                              <p:par>
                                <p:cTn id="147" presetID="1" presetClass="entr" presetSubtype="0" fill="hold" nodeType="clickEffect">
                                  <p:stCondLst>
                                    <p:cond delay="0"/>
                                  </p:stCondLst>
                                  <p:childTnLst>
                                    <p:set>
                                      <p:cBhvr>
                                        <p:cTn id="148" dur="1" fill="hold">
                                          <p:stCondLst>
                                            <p:cond delay="0"/>
                                          </p:stCondLst>
                                        </p:cTn>
                                        <p:tgtEl>
                                          <p:spTgt spid="86"/>
                                        </p:tgtEl>
                                        <p:attrNameLst>
                                          <p:attrName>style.visibility</p:attrName>
                                        </p:attrNameLst>
                                      </p:cBhvr>
                                      <p:to>
                                        <p:strVal val="visible"/>
                                      </p:to>
                                    </p:set>
                                  </p:childTnLst>
                                </p:cTn>
                              </p:par>
                            </p:childTnLst>
                          </p:cTn>
                        </p:par>
                      </p:childTnLst>
                    </p:cTn>
                  </p:par>
                  <p:par>
                    <p:cTn id="149" fill="hold">
                      <p:stCondLst>
                        <p:cond delay="indefinite"/>
                      </p:stCondLst>
                      <p:childTnLst>
                        <p:par>
                          <p:cTn id="150" fill="hold">
                            <p:stCondLst>
                              <p:cond delay="0"/>
                            </p:stCondLst>
                            <p:childTnLst>
                              <p:par>
                                <p:cTn id="151" presetID="1" presetClass="entr" presetSubtype="0" fill="hold" nodeType="clickEffect">
                                  <p:stCondLst>
                                    <p:cond delay="0"/>
                                  </p:stCondLst>
                                  <p:childTnLst>
                                    <p:set>
                                      <p:cBhvr>
                                        <p:cTn id="152" dur="1" fill="hold">
                                          <p:stCondLst>
                                            <p:cond delay="0"/>
                                          </p:stCondLst>
                                        </p:cTn>
                                        <p:tgtEl>
                                          <p:spTgt spid="87"/>
                                        </p:tgtEl>
                                        <p:attrNameLst>
                                          <p:attrName>style.visibility</p:attrName>
                                        </p:attrNameLst>
                                      </p:cBhvr>
                                      <p:to>
                                        <p:strVal val="visible"/>
                                      </p:to>
                                    </p:set>
                                  </p:childTnLst>
                                </p:cTn>
                              </p:par>
                            </p:childTnLst>
                          </p:cTn>
                        </p:par>
                      </p:childTnLst>
                    </p:cTn>
                  </p:par>
                  <p:par>
                    <p:cTn id="153" fill="hold">
                      <p:stCondLst>
                        <p:cond delay="indefinite"/>
                      </p:stCondLst>
                      <p:childTnLst>
                        <p:par>
                          <p:cTn id="154" fill="hold">
                            <p:stCondLst>
                              <p:cond delay="0"/>
                            </p:stCondLst>
                            <p:childTnLst>
                              <p:par>
                                <p:cTn id="155" presetID="1" presetClass="entr" presetSubtype="0" fill="hold" nodeType="clickEffect">
                                  <p:stCondLst>
                                    <p:cond delay="0"/>
                                  </p:stCondLst>
                                  <p:childTnLst>
                                    <p:set>
                                      <p:cBhvr>
                                        <p:cTn id="156" dur="1" fill="hold">
                                          <p:stCondLst>
                                            <p:cond delay="0"/>
                                          </p:stCondLst>
                                        </p:cTn>
                                        <p:tgtEl>
                                          <p:spTgt spid="89"/>
                                        </p:tgtEl>
                                        <p:attrNameLst>
                                          <p:attrName>style.visibility</p:attrName>
                                        </p:attrNameLst>
                                      </p:cBhvr>
                                      <p:to>
                                        <p:strVal val="visible"/>
                                      </p:to>
                                    </p:set>
                                  </p:childTnLst>
                                </p:cTn>
                              </p:par>
                            </p:childTnLst>
                          </p:cTn>
                        </p:par>
                      </p:childTnLst>
                    </p:cTn>
                  </p:par>
                  <p:par>
                    <p:cTn id="157" fill="hold">
                      <p:stCondLst>
                        <p:cond delay="indefinite"/>
                      </p:stCondLst>
                      <p:childTnLst>
                        <p:par>
                          <p:cTn id="158" fill="hold">
                            <p:stCondLst>
                              <p:cond delay="0"/>
                            </p:stCondLst>
                            <p:childTnLst>
                              <p:par>
                                <p:cTn id="159" presetID="1" presetClass="entr" presetSubtype="0" fill="hold" nodeType="clickEffect">
                                  <p:stCondLst>
                                    <p:cond delay="0"/>
                                  </p:stCondLst>
                                  <p:childTnLst>
                                    <p:set>
                                      <p:cBhvr>
                                        <p:cTn id="160" dur="1" fill="hold">
                                          <p:stCondLst>
                                            <p:cond delay="0"/>
                                          </p:stCondLst>
                                        </p:cTn>
                                        <p:tgtEl>
                                          <p:spTgt spid="108"/>
                                        </p:tgtEl>
                                        <p:attrNameLst>
                                          <p:attrName>style.visibility</p:attrName>
                                        </p:attrNameLst>
                                      </p:cBhvr>
                                      <p:to>
                                        <p:strVal val="visible"/>
                                      </p:to>
                                    </p:set>
                                  </p:childTnLst>
                                </p:cTn>
                              </p:par>
                              <p:par>
                                <p:cTn id="161" presetID="1" presetClass="entr" presetSubtype="0" fill="hold" nodeType="withEffect">
                                  <p:stCondLst>
                                    <p:cond delay="0"/>
                                  </p:stCondLst>
                                  <p:childTnLst>
                                    <p:set>
                                      <p:cBhvr>
                                        <p:cTn id="162" dur="1" fill="hold">
                                          <p:stCondLst>
                                            <p:cond delay="0"/>
                                          </p:stCondLst>
                                        </p:cTn>
                                        <p:tgtEl>
                                          <p:spTgt spid="100"/>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nodeType="clickEffect">
                                  <p:stCondLst>
                                    <p:cond delay="0"/>
                                  </p:stCondLst>
                                  <p:childTnLst>
                                    <p:set>
                                      <p:cBhvr>
                                        <p:cTn id="166" dur="1" fill="hold">
                                          <p:stCondLst>
                                            <p:cond delay="0"/>
                                          </p:stCondLst>
                                        </p:cTn>
                                        <p:tgtEl>
                                          <p:spTgt spid="112"/>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115"/>
                                        </p:tgtEl>
                                        <p:attrNameLst>
                                          <p:attrName>style.visibility</p:attrName>
                                        </p:attrNameLst>
                                      </p:cBhvr>
                                      <p:to>
                                        <p:strVal val="visible"/>
                                      </p:to>
                                    </p:set>
                                  </p:childTnLst>
                                </p:cTn>
                              </p:par>
                            </p:childTnLst>
                          </p:cTn>
                        </p:par>
                      </p:childTnLst>
                    </p:cTn>
                  </p:par>
                  <p:par>
                    <p:cTn id="169" fill="hold">
                      <p:stCondLst>
                        <p:cond delay="indefinite"/>
                      </p:stCondLst>
                      <p:childTnLst>
                        <p:par>
                          <p:cTn id="170" fill="hold">
                            <p:stCondLst>
                              <p:cond delay="0"/>
                            </p:stCondLst>
                            <p:childTnLst>
                              <p:par>
                                <p:cTn id="171" presetID="1" presetClass="entr" presetSubtype="0" fill="hold" nodeType="clickEffect">
                                  <p:stCondLst>
                                    <p:cond delay="0"/>
                                  </p:stCondLst>
                                  <p:childTnLst>
                                    <p:set>
                                      <p:cBhvr>
                                        <p:cTn id="172" dur="1" fill="hold">
                                          <p:stCondLst>
                                            <p:cond delay="0"/>
                                          </p:stCondLst>
                                        </p:cTn>
                                        <p:tgtEl>
                                          <p:spTgt spid="1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p:bldP spid="115" grpId="0"/>
      <p:bldP spid="116" grpId="0"/>
      <p:bldP spid="1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58C0C231-F12F-4E05-AA4E-C0B86E4634E3}"/>
              </a:ext>
            </a:extLst>
          </p:cNvPr>
          <p:cNvSpPr/>
          <p:nvPr/>
        </p:nvSpPr>
        <p:spPr>
          <a:xfrm>
            <a:off x="4235828" y="985050"/>
            <a:ext cx="2952892" cy="5776920"/>
          </a:xfrm>
          <a:custGeom>
            <a:avLst/>
            <a:gdLst>
              <a:gd name="connsiteX0" fmla="*/ 1126570 w 1794481"/>
              <a:gd name="connsiteY0" fmla="*/ 8210 h 4181920"/>
              <a:gd name="connsiteX1" fmla="*/ 982878 w 1794481"/>
              <a:gd name="connsiteY1" fmla="*/ 112713 h 4181920"/>
              <a:gd name="connsiteX2" fmla="*/ 878375 w 1794481"/>
              <a:gd name="connsiteY2" fmla="*/ 197622 h 4181920"/>
              <a:gd name="connsiteX3" fmla="*/ 780404 w 1794481"/>
              <a:gd name="connsiteY3" fmla="*/ 295593 h 4181920"/>
              <a:gd name="connsiteX4" fmla="*/ 675901 w 1794481"/>
              <a:gd name="connsiteY4" fmla="*/ 406627 h 4181920"/>
              <a:gd name="connsiteX5" fmla="*/ 590993 w 1794481"/>
              <a:gd name="connsiteY5" fmla="*/ 498067 h 4181920"/>
              <a:gd name="connsiteX6" fmla="*/ 506084 w 1794481"/>
              <a:gd name="connsiteY6" fmla="*/ 615633 h 4181920"/>
              <a:gd name="connsiteX7" fmla="*/ 414644 w 1794481"/>
              <a:gd name="connsiteY7" fmla="*/ 726667 h 4181920"/>
              <a:gd name="connsiteX8" fmla="*/ 336267 w 1794481"/>
              <a:gd name="connsiteY8" fmla="*/ 870359 h 4181920"/>
              <a:gd name="connsiteX9" fmla="*/ 264421 w 1794481"/>
              <a:gd name="connsiteY9" fmla="*/ 987925 h 4181920"/>
              <a:gd name="connsiteX10" fmla="*/ 153387 w 1794481"/>
              <a:gd name="connsiteY10" fmla="*/ 1242650 h 4181920"/>
              <a:gd name="connsiteX11" fmla="*/ 153387 w 1794481"/>
              <a:gd name="connsiteY11" fmla="*/ 1242650 h 4181920"/>
              <a:gd name="connsiteX12" fmla="*/ 68478 w 1794481"/>
              <a:gd name="connsiteY12" fmla="*/ 1510439 h 4181920"/>
              <a:gd name="connsiteX13" fmla="*/ 16227 w 1794481"/>
              <a:gd name="connsiteY13" fmla="*/ 1817416 h 4181920"/>
              <a:gd name="connsiteX14" fmla="*/ 3164 w 1794481"/>
              <a:gd name="connsiteY14" fmla="*/ 2222365 h 4181920"/>
              <a:gd name="connsiteX15" fmla="*/ 68478 w 1794481"/>
              <a:gd name="connsiteY15" fmla="*/ 2653439 h 4181920"/>
              <a:gd name="connsiteX16" fmla="*/ 140324 w 1794481"/>
              <a:gd name="connsiteY16" fmla="*/ 2901633 h 4181920"/>
              <a:gd name="connsiteX17" fmla="*/ 264421 w 1794481"/>
              <a:gd name="connsiteY17" fmla="*/ 3189016 h 4181920"/>
              <a:gd name="connsiteX18" fmla="*/ 473427 w 1794481"/>
              <a:gd name="connsiteY18" fmla="*/ 3541713 h 4181920"/>
              <a:gd name="connsiteX19" fmla="*/ 643244 w 1794481"/>
              <a:gd name="connsiteY19" fmla="*/ 3757250 h 4181920"/>
              <a:gd name="connsiteX20" fmla="*/ 852250 w 1794481"/>
              <a:gd name="connsiteY20" fmla="*/ 3953193 h 4181920"/>
              <a:gd name="connsiteX21" fmla="*/ 1074318 w 1794481"/>
              <a:gd name="connsiteY21" fmla="*/ 4142605 h 4181920"/>
              <a:gd name="connsiteX22" fmla="*/ 1133101 w 1794481"/>
              <a:gd name="connsiteY22" fmla="*/ 4181793 h 4181920"/>
              <a:gd name="connsiteX23" fmla="*/ 1146164 w 1794481"/>
              <a:gd name="connsiteY23" fmla="*/ 4149136 h 4181920"/>
              <a:gd name="connsiteX24" fmla="*/ 1244135 w 1794481"/>
              <a:gd name="connsiteY24" fmla="*/ 4011976 h 4181920"/>
              <a:gd name="connsiteX25" fmla="*/ 1361701 w 1794481"/>
              <a:gd name="connsiteY25" fmla="*/ 3802970 h 4181920"/>
              <a:gd name="connsiteX26" fmla="*/ 1505393 w 1794481"/>
              <a:gd name="connsiteY26" fmla="*/ 3509056 h 4181920"/>
              <a:gd name="connsiteX27" fmla="*/ 1662147 w 1794481"/>
              <a:gd name="connsiteY27" fmla="*/ 3032262 h 4181920"/>
              <a:gd name="connsiteX28" fmla="*/ 1760118 w 1794481"/>
              <a:gd name="connsiteY28" fmla="*/ 2568530 h 4181920"/>
              <a:gd name="connsiteX29" fmla="*/ 1792775 w 1794481"/>
              <a:gd name="connsiteY29" fmla="*/ 2261553 h 4181920"/>
              <a:gd name="connsiteX30" fmla="*/ 1779713 w 1794481"/>
              <a:gd name="connsiteY30" fmla="*/ 1778227 h 4181920"/>
              <a:gd name="connsiteX31" fmla="*/ 1694804 w 1794481"/>
              <a:gd name="connsiteY31" fmla="*/ 1294902 h 4181920"/>
              <a:gd name="connsiteX32" fmla="*/ 1596833 w 1794481"/>
              <a:gd name="connsiteY32" fmla="*/ 948736 h 4181920"/>
              <a:gd name="connsiteX33" fmla="*/ 1505393 w 1794481"/>
              <a:gd name="connsiteY33" fmla="*/ 687479 h 4181920"/>
              <a:gd name="connsiteX34" fmla="*/ 1342107 w 1794481"/>
              <a:gd name="connsiteY34" fmla="*/ 347845 h 4181920"/>
              <a:gd name="connsiteX35" fmla="*/ 1126570 w 1794481"/>
              <a:gd name="connsiteY35" fmla="*/ 8210 h 4181920"/>
              <a:gd name="connsiteX0" fmla="*/ 1106975 w 1794481"/>
              <a:gd name="connsiteY0" fmla="*/ 8897 h 4169544"/>
              <a:gd name="connsiteX1" fmla="*/ 982878 w 1794481"/>
              <a:gd name="connsiteY1" fmla="*/ 100337 h 4169544"/>
              <a:gd name="connsiteX2" fmla="*/ 878375 w 1794481"/>
              <a:gd name="connsiteY2" fmla="*/ 185246 h 4169544"/>
              <a:gd name="connsiteX3" fmla="*/ 780404 w 1794481"/>
              <a:gd name="connsiteY3" fmla="*/ 283217 h 4169544"/>
              <a:gd name="connsiteX4" fmla="*/ 675901 w 1794481"/>
              <a:gd name="connsiteY4" fmla="*/ 394251 h 4169544"/>
              <a:gd name="connsiteX5" fmla="*/ 590993 w 1794481"/>
              <a:gd name="connsiteY5" fmla="*/ 485691 h 4169544"/>
              <a:gd name="connsiteX6" fmla="*/ 506084 w 1794481"/>
              <a:gd name="connsiteY6" fmla="*/ 603257 h 4169544"/>
              <a:gd name="connsiteX7" fmla="*/ 414644 w 1794481"/>
              <a:gd name="connsiteY7" fmla="*/ 714291 h 4169544"/>
              <a:gd name="connsiteX8" fmla="*/ 336267 w 1794481"/>
              <a:gd name="connsiteY8" fmla="*/ 857983 h 4169544"/>
              <a:gd name="connsiteX9" fmla="*/ 264421 w 1794481"/>
              <a:gd name="connsiteY9" fmla="*/ 975549 h 4169544"/>
              <a:gd name="connsiteX10" fmla="*/ 153387 w 1794481"/>
              <a:gd name="connsiteY10" fmla="*/ 1230274 h 4169544"/>
              <a:gd name="connsiteX11" fmla="*/ 153387 w 1794481"/>
              <a:gd name="connsiteY11" fmla="*/ 1230274 h 4169544"/>
              <a:gd name="connsiteX12" fmla="*/ 68478 w 1794481"/>
              <a:gd name="connsiteY12" fmla="*/ 1498063 h 4169544"/>
              <a:gd name="connsiteX13" fmla="*/ 16227 w 1794481"/>
              <a:gd name="connsiteY13" fmla="*/ 1805040 h 4169544"/>
              <a:gd name="connsiteX14" fmla="*/ 3164 w 1794481"/>
              <a:gd name="connsiteY14" fmla="*/ 2209989 h 4169544"/>
              <a:gd name="connsiteX15" fmla="*/ 68478 w 1794481"/>
              <a:gd name="connsiteY15" fmla="*/ 2641063 h 4169544"/>
              <a:gd name="connsiteX16" fmla="*/ 140324 w 1794481"/>
              <a:gd name="connsiteY16" fmla="*/ 2889257 h 4169544"/>
              <a:gd name="connsiteX17" fmla="*/ 264421 w 1794481"/>
              <a:gd name="connsiteY17" fmla="*/ 3176640 h 4169544"/>
              <a:gd name="connsiteX18" fmla="*/ 473427 w 1794481"/>
              <a:gd name="connsiteY18" fmla="*/ 3529337 h 4169544"/>
              <a:gd name="connsiteX19" fmla="*/ 643244 w 1794481"/>
              <a:gd name="connsiteY19" fmla="*/ 3744874 h 4169544"/>
              <a:gd name="connsiteX20" fmla="*/ 852250 w 1794481"/>
              <a:gd name="connsiteY20" fmla="*/ 3940817 h 4169544"/>
              <a:gd name="connsiteX21" fmla="*/ 1074318 w 1794481"/>
              <a:gd name="connsiteY21" fmla="*/ 4130229 h 4169544"/>
              <a:gd name="connsiteX22" fmla="*/ 1133101 w 1794481"/>
              <a:gd name="connsiteY22" fmla="*/ 4169417 h 4169544"/>
              <a:gd name="connsiteX23" fmla="*/ 1146164 w 1794481"/>
              <a:gd name="connsiteY23" fmla="*/ 4136760 h 4169544"/>
              <a:gd name="connsiteX24" fmla="*/ 1244135 w 1794481"/>
              <a:gd name="connsiteY24" fmla="*/ 3999600 h 4169544"/>
              <a:gd name="connsiteX25" fmla="*/ 1361701 w 1794481"/>
              <a:gd name="connsiteY25" fmla="*/ 3790594 h 4169544"/>
              <a:gd name="connsiteX26" fmla="*/ 1505393 w 1794481"/>
              <a:gd name="connsiteY26" fmla="*/ 3496680 h 4169544"/>
              <a:gd name="connsiteX27" fmla="*/ 1662147 w 1794481"/>
              <a:gd name="connsiteY27" fmla="*/ 3019886 h 4169544"/>
              <a:gd name="connsiteX28" fmla="*/ 1760118 w 1794481"/>
              <a:gd name="connsiteY28" fmla="*/ 2556154 h 4169544"/>
              <a:gd name="connsiteX29" fmla="*/ 1792775 w 1794481"/>
              <a:gd name="connsiteY29" fmla="*/ 2249177 h 4169544"/>
              <a:gd name="connsiteX30" fmla="*/ 1779713 w 1794481"/>
              <a:gd name="connsiteY30" fmla="*/ 1765851 h 4169544"/>
              <a:gd name="connsiteX31" fmla="*/ 1694804 w 1794481"/>
              <a:gd name="connsiteY31" fmla="*/ 1282526 h 4169544"/>
              <a:gd name="connsiteX32" fmla="*/ 1596833 w 1794481"/>
              <a:gd name="connsiteY32" fmla="*/ 936360 h 4169544"/>
              <a:gd name="connsiteX33" fmla="*/ 1505393 w 1794481"/>
              <a:gd name="connsiteY33" fmla="*/ 675103 h 4169544"/>
              <a:gd name="connsiteX34" fmla="*/ 1342107 w 1794481"/>
              <a:gd name="connsiteY34" fmla="*/ 335469 h 4169544"/>
              <a:gd name="connsiteX35" fmla="*/ 1106975 w 1794481"/>
              <a:gd name="connsiteY35" fmla="*/ 8897 h 4169544"/>
              <a:gd name="connsiteX0" fmla="*/ 1106975 w 1794481"/>
              <a:gd name="connsiteY0" fmla="*/ 3799 h 4373452"/>
              <a:gd name="connsiteX1" fmla="*/ 982878 w 1794481"/>
              <a:gd name="connsiteY1" fmla="*/ 304245 h 4373452"/>
              <a:gd name="connsiteX2" fmla="*/ 878375 w 1794481"/>
              <a:gd name="connsiteY2" fmla="*/ 389154 h 4373452"/>
              <a:gd name="connsiteX3" fmla="*/ 780404 w 1794481"/>
              <a:gd name="connsiteY3" fmla="*/ 487125 h 4373452"/>
              <a:gd name="connsiteX4" fmla="*/ 675901 w 1794481"/>
              <a:gd name="connsiteY4" fmla="*/ 598159 h 4373452"/>
              <a:gd name="connsiteX5" fmla="*/ 590993 w 1794481"/>
              <a:gd name="connsiteY5" fmla="*/ 689599 h 4373452"/>
              <a:gd name="connsiteX6" fmla="*/ 506084 w 1794481"/>
              <a:gd name="connsiteY6" fmla="*/ 807165 h 4373452"/>
              <a:gd name="connsiteX7" fmla="*/ 414644 w 1794481"/>
              <a:gd name="connsiteY7" fmla="*/ 918199 h 4373452"/>
              <a:gd name="connsiteX8" fmla="*/ 336267 w 1794481"/>
              <a:gd name="connsiteY8" fmla="*/ 1061891 h 4373452"/>
              <a:gd name="connsiteX9" fmla="*/ 264421 w 1794481"/>
              <a:gd name="connsiteY9" fmla="*/ 1179457 h 4373452"/>
              <a:gd name="connsiteX10" fmla="*/ 153387 w 1794481"/>
              <a:gd name="connsiteY10" fmla="*/ 1434182 h 4373452"/>
              <a:gd name="connsiteX11" fmla="*/ 153387 w 1794481"/>
              <a:gd name="connsiteY11" fmla="*/ 1434182 h 4373452"/>
              <a:gd name="connsiteX12" fmla="*/ 68478 w 1794481"/>
              <a:gd name="connsiteY12" fmla="*/ 1701971 h 4373452"/>
              <a:gd name="connsiteX13" fmla="*/ 16227 w 1794481"/>
              <a:gd name="connsiteY13" fmla="*/ 2008948 h 4373452"/>
              <a:gd name="connsiteX14" fmla="*/ 3164 w 1794481"/>
              <a:gd name="connsiteY14" fmla="*/ 2413897 h 4373452"/>
              <a:gd name="connsiteX15" fmla="*/ 68478 w 1794481"/>
              <a:gd name="connsiteY15" fmla="*/ 2844971 h 4373452"/>
              <a:gd name="connsiteX16" fmla="*/ 140324 w 1794481"/>
              <a:gd name="connsiteY16" fmla="*/ 3093165 h 4373452"/>
              <a:gd name="connsiteX17" fmla="*/ 264421 w 1794481"/>
              <a:gd name="connsiteY17" fmla="*/ 3380548 h 4373452"/>
              <a:gd name="connsiteX18" fmla="*/ 473427 w 1794481"/>
              <a:gd name="connsiteY18" fmla="*/ 3733245 h 4373452"/>
              <a:gd name="connsiteX19" fmla="*/ 643244 w 1794481"/>
              <a:gd name="connsiteY19" fmla="*/ 3948782 h 4373452"/>
              <a:gd name="connsiteX20" fmla="*/ 852250 w 1794481"/>
              <a:gd name="connsiteY20" fmla="*/ 4144725 h 4373452"/>
              <a:gd name="connsiteX21" fmla="*/ 1074318 w 1794481"/>
              <a:gd name="connsiteY21" fmla="*/ 4334137 h 4373452"/>
              <a:gd name="connsiteX22" fmla="*/ 1133101 w 1794481"/>
              <a:gd name="connsiteY22" fmla="*/ 4373325 h 4373452"/>
              <a:gd name="connsiteX23" fmla="*/ 1146164 w 1794481"/>
              <a:gd name="connsiteY23" fmla="*/ 4340668 h 4373452"/>
              <a:gd name="connsiteX24" fmla="*/ 1244135 w 1794481"/>
              <a:gd name="connsiteY24" fmla="*/ 4203508 h 4373452"/>
              <a:gd name="connsiteX25" fmla="*/ 1361701 w 1794481"/>
              <a:gd name="connsiteY25" fmla="*/ 3994502 h 4373452"/>
              <a:gd name="connsiteX26" fmla="*/ 1505393 w 1794481"/>
              <a:gd name="connsiteY26" fmla="*/ 3700588 h 4373452"/>
              <a:gd name="connsiteX27" fmla="*/ 1662147 w 1794481"/>
              <a:gd name="connsiteY27" fmla="*/ 3223794 h 4373452"/>
              <a:gd name="connsiteX28" fmla="*/ 1760118 w 1794481"/>
              <a:gd name="connsiteY28" fmla="*/ 2760062 h 4373452"/>
              <a:gd name="connsiteX29" fmla="*/ 1792775 w 1794481"/>
              <a:gd name="connsiteY29" fmla="*/ 2453085 h 4373452"/>
              <a:gd name="connsiteX30" fmla="*/ 1779713 w 1794481"/>
              <a:gd name="connsiteY30" fmla="*/ 1969759 h 4373452"/>
              <a:gd name="connsiteX31" fmla="*/ 1694804 w 1794481"/>
              <a:gd name="connsiteY31" fmla="*/ 1486434 h 4373452"/>
              <a:gd name="connsiteX32" fmla="*/ 1596833 w 1794481"/>
              <a:gd name="connsiteY32" fmla="*/ 1140268 h 4373452"/>
              <a:gd name="connsiteX33" fmla="*/ 1505393 w 1794481"/>
              <a:gd name="connsiteY33" fmla="*/ 879011 h 4373452"/>
              <a:gd name="connsiteX34" fmla="*/ 1342107 w 1794481"/>
              <a:gd name="connsiteY34" fmla="*/ 539377 h 4373452"/>
              <a:gd name="connsiteX35" fmla="*/ 1106975 w 1794481"/>
              <a:gd name="connsiteY35" fmla="*/ 3799 h 4373452"/>
              <a:gd name="connsiteX0" fmla="*/ 1106975 w 1794481"/>
              <a:gd name="connsiteY0" fmla="*/ 13328 h 4121724"/>
              <a:gd name="connsiteX1" fmla="*/ 982878 w 1794481"/>
              <a:gd name="connsiteY1" fmla="*/ 52517 h 4121724"/>
              <a:gd name="connsiteX2" fmla="*/ 878375 w 1794481"/>
              <a:gd name="connsiteY2" fmla="*/ 137426 h 4121724"/>
              <a:gd name="connsiteX3" fmla="*/ 780404 w 1794481"/>
              <a:gd name="connsiteY3" fmla="*/ 235397 h 4121724"/>
              <a:gd name="connsiteX4" fmla="*/ 675901 w 1794481"/>
              <a:gd name="connsiteY4" fmla="*/ 346431 h 4121724"/>
              <a:gd name="connsiteX5" fmla="*/ 590993 w 1794481"/>
              <a:gd name="connsiteY5" fmla="*/ 437871 h 4121724"/>
              <a:gd name="connsiteX6" fmla="*/ 506084 w 1794481"/>
              <a:gd name="connsiteY6" fmla="*/ 555437 h 4121724"/>
              <a:gd name="connsiteX7" fmla="*/ 414644 w 1794481"/>
              <a:gd name="connsiteY7" fmla="*/ 666471 h 4121724"/>
              <a:gd name="connsiteX8" fmla="*/ 336267 w 1794481"/>
              <a:gd name="connsiteY8" fmla="*/ 810163 h 4121724"/>
              <a:gd name="connsiteX9" fmla="*/ 264421 w 1794481"/>
              <a:gd name="connsiteY9" fmla="*/ 927729 h 4121724"/>
              <a:gd name="connsiteX10" fmla="*/ 153387 w 1794481"/>
              <a:gd name="connsiteY10" fmla="*/ 1182454 h 4121724"/>
              <a:gd name="connsiteX11" fmla="*/ 153387 w 1794481"/>
              <a:gd name="connsiteY11" fmla="*/ 1182454 h 4121724"/>
              <a:gd name="connsiteX12" fmla="*/ 68478 w 1794481"/>
              <a:gd name="connsiteY12" fmla="*/ 1450243 h 4121724"/>
              <a:gd name="connsiteX13" fmla="*/ 16227 w 1794481"/>
              <a:gd name="connsiteY13" fmla="*/ 1757220 h 4121724"/>
              <a:gd name="connsiteX14" fmla="*/ 3164 w 1794481"/>
              <a:gd name="connsiteY14" fmla="*/ 2162169 h 4121724"/>
              <a:gd name="connsiteX15" fmla="*/ 68478 w 1794481"/>
              <a:gd name="connsiteY15" fmla="*/ 2593243 h 4121724"/>
              <a:gd name="connsiteX16" fmla="*/ 140324 w 1794481"/>
              <a:gd name="connsiteY16" fmla="*/ 2841437 h 4121724"/>
              <a:gd name="connsiteX17" fmla="*/ 264421 w 1794481"/>
              <a:gd name="connsiteY17" fmla="*/ 3128820 h 4121724"/>
              <a:gd name="connsiteX18" fmla="*/ 473427 w 1794481"/>
              <a:gd name="connsiteY18" fmla="*/ 3481517 h 4121724"/>
              <a:gd name="connsiteX19" fmla="*/ 643244 w 1794481"/>
              <a:gd name="connsiteY19" fmla="*/ 3697054 h 4121724"/>
              <a:gd name="connsiteX20" fmla="*/ 852250 w 1794481"/>
              <a:gd name="connsiteY20" fmla="*/ 3892997 h 4121724"/>
              <a:gd name="connsiteX21" fmla="*/ 1074318 w 1794481"/>
              <a:gd name="connsiteY21" fmla="*/ 4082409 h 4121724"/>
              <a:gd name="connsiteX22" fmla="*/ 1133101 w 1794481"/>
              <a:gd name="connsiteY22" fmla="*/ 4121597 h 4121724"/>
              <a:gd name="connsiteX23" fmla="*/ 1146164 w 1794481"/>
              <a:gd name="connsiteY23" fmla="*/ 4088940 h 4121724"/>
              <a:gd name="connsiteX24" fmla="*/ 1244135 w 1794481"/>
              <a:gd name="connsiteY24" fmla="*/ 3951780 h 4121724"/>
              <a:gd name="connsiteX25" fmla="*/ 1361701 w 1794481"/>
              <a:gd name="connsiteY25" fmla="*/ 3742774 h 4121724"/>
              <a:gd name="connsiteX26" fmla="*/ 1505393 w 1794481"/>
              <a:gd name="connsiteY26" fmla="*/ 3448860 h 4121724"/>
              <a:gd name="connsiteX27" fmla="*/ 1662147 w 1794481"/>
              <a:gd name="connsiteY27" fmla="*/ 2972066 h 4121724"/>
              <a:gd name="connsiteX28" fmla="*/ 1760118 w 1794481"/>
              <a:gd name="connsiteY28" fmla="*/ 2508334 h 4121724"/>
              <a:gd name="connsiteX29" fmla="*/ 1792775 w 1794481"/>
              <a:gd name="connsiteY29" fmla="*/ 2201357 h 4121724"/>
              <a:gd name="connsiteX30" fmla="*/ 1779713 w 1794481"/>
              <a:gd name="connsiteY30" fmla="*/ 1718031 h 4121724"/>
              <a:gd name="connsiteX31" fmla="*/ 1694804 w 1794481"/>
              <a:gd name="connsiteY31" fmla="*/ 1234706 h 4121724"/>
              <a:gd name="connsiteX32" fmla="*/ 1596833 w 1794481"/>
              <a:gd name="connsiteY32" fmla="*/ 888540 h 4121724"/>
              <a:gd name="connsiteX33" fmla="*/ 1505393 w 1794481"/>
              <a:gd name="connsiteY33" fmla="*/ 627283 h 4121724"/>
              <a:gd name="connsiteX34" fmla="*/ 1342107 w 1794481"/>
              <a:gd name="connsiteY34" fmla="*/ 287649 h 4121724"/>
              <a:gd name="connsiteX35" fmla="*/ 1106975 w 1794481"/>
              <a:gd name="connsiteY35" fmla="*/ 13328 h 4121724"/>
              <a:gd name="connsiteX0" fmla="*/ 1146164 w 1794481"/>
              <a:gd name="connsiteY0" fmla="*/ 10675 h 4145197"/>
              <a:gd name="connsiteX1" fmla="*/ 982878 w 1794481"/>
              <a:gd name="connsiteY1" fmla="*/ 75990 h 4145197"/>
              <a:gd name="connsiteX2" fmla="*/ 878375 w 1794481"/>
              <a:gd name="connsiteY2" fmla="*/ 160899 h 4145197"/>
              <a:gd name="connsiteX3" fmla="*/ 780404 w 1794481"/>
              <a:gd name="connsiteY3" fmla="*/ 258870 h 4145197"/>
              <a:gd name="connsiteX4" fmla="*/ 675901 w 1794481"/>
              <a:gd name="connsiteY4" fmla="*/ 369904 h 4145197"/>
              <a:gd name="connsiteX5" fmla="*/ 590993 w 1794481"/>
              <a:gd name="connsiteY5" fmla="*/ 461344 h 4145197"/>
              <a:gd name="connsiteX6" fmla="*/ 506084 w 1794481"/>
              <a:gd name="connsiteY6" fmla="*/ 578910 h 4145197"/>
              <a:gd name="connsiteX7" fmla="*/ 414644 w 1794481"/>
              <a:gd name="connsiteY7" fmla="*/ 689944 h 4145197"/>
              <a:gd name="connsiteX8" fmla="*/ 336267 w 1794481"/>
              <a:gd name="connsiteY8" fmla="*/ 833636 h 4145197"/>
              <a:gd name="connsiteX9" fmla="*/ 264421 w 1794481"/>
              <a:gd name="connsiteY9" fmla="*/ 951202 h 4145197"/>
              <a:gd name="connsiteX10" fmla="*/ 153387 w 1794481"/>
              <a:gd name="connsiteY10" fmla="*/ 1205927 h 4145197"/>
              <a:gd name="connsiteX11" fmla="*/ 153387 w 1794481"/>
              <a:gd name="connsiteY11" fmla="*/ 1205927 h 4145197"/>
              <a:gd name="connsiteX12" fmla="*/ 68478 w 1794481"/>
              <a:gd name="connsiteY12" fmla="*/ 1473716 h 4145197"/>
              <a:gd name="connsiteX13" fmla="*/ 16227 w 1794481"/>
              <a:gd name="connsiteY13" fmla="*/ 1780693 h 4145197"/>
              <a:gd name="connsiteX14" fmla="*/ 3164 w 1794481"/>
              <a:gd name="connsiteY14" fmla="*/ 2185642 h 4145197"/>
              <a:gd name="connsiteX15" fmla="*/ 68478 w 1794481"/>
              <a:gd name="connsiteY15" fmla="*/ 2616716 h 4145197"/>
              <a:gd name="connsiteX16" fmla="*/ 140324 w 1794481"/>
              <a:gd name="connsiteY16" fmla="*/ 2864910 h 4145197"/>
              <a:gd name="connsiteX17" fmla="*/ 264421 w 1794481"/>
              <a:gd name="connsiteY17" fmla="*/ 3152293 h 4145197"/>
              <a:gd name="connsiteX18" fmla="*/ 473427 w 1794481"/>
              <a:gd name="connsiteY18" fmla="*/ 3504990 h 4145197"/>
              <a:gd name="connsiteX19" fmla="*/ 643244 w 1794481"/>
              <a:gd name="connsiteY19" fmla="*/ 3720527 h 4145197"/>
              <a:gd name="connsiteX20" fmla="*/ 852250 w 1794481"/>
              <a:gd name="connsiteY20" fmla="*/ 3916470 h 4145197"/>
              <a:gd name="connsiteX21" fmla="*/ 1074318 w 1794481"/>
              <a:gd name="connsiteY21" fmla="*/ 4105882 h 4145197"/>
              <a:gd name="connsiteX22" fmla="*/ 1133101 w 1794481"/>
              <a:gd name="connsiteY22" fmla="*/ 4145070 h 4145197"/>
              <a:gd name="connsiteX23" fmla="*/ 1146164 w 1794481"/>
              <a:gd name="connsiteY23" fmla="*/ 4112413 h 4145197"/>
              <a:gd name="connsiteX24" fmla="*/ 1244135 w 1794481"/>
              <a:gd name="connsiteY24" fmla="*/ 3975253 h 4145197"/>
              <a:gd name="connsiteX25" fmla="*/ 1361701 w 1794481"/>
              <a:gd name="connsiteY25" fmla="*/ 3766247 h 4145197"/>
              <a:gd name="connsiteX26" fmla="*/ 1505393 w 1794481"/>
              <a:gd name="connsiteY26" fmla="*/ 3472333 h 4145197"/>
              <a:gd name="connsiteX27" fmla="*/ 1662147 w 1794481"/>
              <a:gd name="connsiteY27" fmla="*/ 2995539 h 4145197"/>
              <a:gd name="connsiteX28" fmla="*/ 1760118 w 1794481"/>
              <a:gd name="connsiteY28" fmla="*/ 2531807 h 4145197"/>
              <a:gd name="connsiteX29" fmla="*/ 1792775 w 1794481"/>
              <a:gd name="connsiteY29" fmla="*/ 2224830 h 4145197"/>
              <a:gd name="connsiteX30" fmla="*/ 1779713 w 1794481"/>
              <a:gd name="connsiteY30" fmla="*/ 1741504 h 4145197"/>
              <a:gd name="connsiteX31" fmla="*/ 1694804 w 1794481"/>
              <a:gd name="connsiteY31" fmla="*/ 1258179 h 4145197"/>
              <a:gd name="connsiteX32" fmla="*/ 1596833 w 1794481"/>
              <a:gd name="connsiteY32" fmla="*/ 912013 h 4145197"/>
              <a:gd name="connsiteX33" fmla="*/ 1505393 w 1794481"/>
              <a:gd name="connsiteY33" fmla="*/ 650756 h 4145197"/>
              <a:gd name="connsiteX34" fmla="*/ 1342107 w 1794481"/>
              <a:gd name="connsiteY34" fmla="*/ 311122 h 4145197"/>
              <a:gd name="connsiteX35" fmla="*/ 1146164 w 1794481"/>
              <a:gd name="connsiteY35" fmla="*/ 10675 h 4145197"/>
              <a:gd name="connsiteX0" fmla="*/ 1146164 w 1794481"/>
              <a:gd name="connsiteY0" fmla="*/ 11767 h 4146289"/>
              <a:gd name="connsiteX1" fmla="*/ 1009004 w 1794481"/>
              <a:gd name="connsiteY1" fmla="*/ 70551 h 4146289"/>
              <a:gd name="connsiteX2" fmla="*/ 878375 w 1794481"/>
              <a:gd name="connsiteY2" fmla="*/ 161991 h 4146289"/>
              <a:gd name="connsiteX3" fmla="*/ 780404 w 1794481"/>
              <a:gd name="connsiteY3" fmla="*/ 259962 h 4146289"/>
              <a:gd name="connsiteX4" fmla="*/ 675901 w 1794481"/>
              <a:gd name="connsiteY4" fmla="*/ 370996 h 4146289"/>
              <a:gd name="connsiteX5" fmla="*/ 590993 w 1794481"/>
              <a:gd name="connsiteY5" fmla="*/ 462436 h 4146289"/>
              <a:gd name="connsiteX6" fmla="*/ 506084 w 1794481"/>
              <a:gd name="connsiteY6" fmla="*/ 580002 h 4146289"/>
              <a:gd name="connsiteX7" fmla="*/ 414644 w 1794481"/>
              <a:gd name="connsiteY7" fmla="*/ 691036 h 4146289"/>
              <a:gd name="connsiteX8" fmla="*/ 336267 w 1794481"/>
              <a:gd name="connsiteY8" fmla="*/ 834728 h 4146289"/>
              <a:gd name="connsiteX9" fmla="*/ 264421 w 1794481"/>
              <a:gd name="connsiteY9" fmla="*/ 952294 h 4146289"/>
              <a:gd name="connsiteX10" fmla="*/ 153387 w 1794481"/>
              <a:gd name="connsiteY10" fmla="*/ 1207019 h 4146289"/>
              <a:gd name="connsiteX11" fmla="*/ 153387 w 1794481"/>
              <a:gd name="connsiteY11" fmla="*/ 1207019 h 4146289"/>
              <a:gd name="connsiteX12" fmla="*/ 68478 w 1794481"/>
              <a:gd name="connsiteY12" fmla="*/ 1474808 h 4146289"/>
              <a:gd name="connsiteX13" fmla="*/ 16227 w 1794481"/>
              <a:gd name="connsiteY13" fmla="*/ 1781785 h 4146289"/>
              <a:gd name="connsiteX14" fmla="*/ 3164 w 1794481"/>
              <a:gd name="connsiteY14" fmla="*/ 2186734 h 4146289"/>
              <a:gd name="connsiteX15" fmla="*/ 68478 w 1794481"/>
              <a:gd name="connsiteY15" fmla="*/ 2617808 h 4146289"/>
              <a:gd name="connsiteX16" fmla="*/ 140324 w 1794481"/>
              <a:gd name="connsiteY16" fmla="*/ 2866002 h 4146289"/>
              <a:gd name="connsiteX17" fmla="*/ 264421 w 1794481"/>
              <a:gd name="connsiteY17" fmla="*/ 3153385 h 4146289"/>
              <a:gd name="connsiteX18" fmla="*/ 473427 w 1794481"/>
              <a:gd name="connsiteY18" fmla="*/ 3506082 h 4146289"/>
              <a:gd name="connsiteX19" fmla="*/ 643244 w 1794481"/>
              <a:gd name="connsiteY19" fmla="*/ 3721619 h 4146289"/>
              <a:gd name="connsiteX20" fmla="*/ 852250 w 1794481"/>
              <a:gd name="connsiteY20" fmla="*/ 3917562 h 4146289"/>
              <a:gd name="connsiteX21" fmla="*/ 1074318 w 1794481"/>
              <a:gd name="connsiteY21" fmla="*/ 4106974 h 4146289"/>
              <a:gd name="connsiteX22" fmla="*/ 1133101 w 1794481"/>
              <a:gd name="connsiteY22" fmla="*/ 4146162 h 4146289"/>
              <a:gd name="connsiteX23" fmla="*/ 1146164 w 1794481"/>
              <a:gd name="connsiteY23" fmla="*/ 4113505 h 4146289"/>
              <a:gd name="connsiteX24" fmla="*/ 1244135 w 1794481"/>
              <a:gd name="connsiteY24" fmla="*/ 3976345 h 4146289"/>
              <a:gd name="connsiteX25" fmla="*/ 1361701 w 1794481"/>
              <a:gd name="connsiteY25" fmla="*/ 3767339 h 4146289"/>
              <a:gd name="connsiteX26" fmla="*/ 1505393 w 1794481"/>
              <a:gd name="connsiteY26" fmla="*/ 3473425 h 4146289"/>
              <a:gd name="connsiteX27" fmla="*/ 1662147 w 1794481"/>
              <a:gd name="connsiteY27" fmla="*/ 2996631 h 4146289"/>
              <a:gd name="connsiteX28" fmla="*/ 1760118 w 1794481"/>
              <a:gd name="connsiteY28" fmla="*/ 2532899 h 4146289"/>
              <a:gd name="connsiteX29" fmla="*/ 1792775 w 1794481"/>
              <a:gd name="connsiteY29" fmla="*/ 2225922 h 4146289"/>
              <a:gd name="connsiteX30" fmla="*/ 1779713 w 1794481"/>
              <a:gd name="connsiteY30" fmla="*/ 1742596 h 4146289"/>
              <a:gd name="connsiteX31" fmla="*/ 1694804 w 1794481"/>
              <a:gd name="connsiteY31" fmla="*/ 1259271 h 4146289"/>
              <a:gd name="connsiteX32" fmla="*/ 1596833 w 1794481"/>
              <a:gd name="connsiteY32" fmla="*/ 913105 h 4146289"/>
              <a:gd name="connsiteX33" fmla="*/ 1505393 w 1794481"/>
              <a:gd name="connsiteY33" fmla="*/ 651848 h 4146289"/>
              <a:gd name="connsiteX34" fmla="*/ 1342107 w 1794481"/>
              <a:gd name="connsiteY34" fmla="*/ 312214 h 4146289"/>
              <a:gd name="connsiteX35" fmla="*/ 1146164 w 1794481"/>
              <a:gd name="connsiteY35" fmla="*/ 11767 h 4146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794481" h="4146289">
                <a:moveTo>
                  <a:pt x="1146164" y="11767"/>
                </a:moveTo>
                <a:cubicBezTo>
                  <a:pt x="1090647" y="-28510"/>
                  <a:pt x="1053635" y="45514"/>
                  <a:pt x="1009004" y="70551"/>
                </a:cubicBezTo>
                <a:cubicBezTo>
                  <a:pt x="964373" y="95588"/>
                  <a:pt x="916475" y="130423"/>
                  <a:pt x="878375" y="161991"/>
                </a:cubicBezTo>
                <a:cubicBezTo>
                  <a:pt x="840275" y="193559"/>
                  <a:pt x="814150" y="225128"/>
                  <a:pt x="780404" y="259962"/>
                </a:cubicBezTo>
                <a:cubicBezTo>
                  <a:pt x="746658" y="294796"/>
                  <a:pt x="675901" y="370996"/>
                  <a:pt x="675901" y="370996"/>
                </a:cubicBezTo>
                <a:cubicBezTo>
                  <a:pt x="644333" y="404742"/>
                  <a:pt x="619296" y="427602"/>
                  <a:pt x="590993" y="462436"/>
                </a:cubicBezTo>
                <a:cubicBezTo>
                  <a:pt x="562690" y="497270"/>
                  <a:pt x="535475" y="541902"/>
                  <a:pt x="506084" y="580002"/>
                </a:cubicBezTo>
                <a:cubicBezTo>
                  <a:pt x="476692" y="618102"/>
                  <a:pt x="442947" y="648582"/>
                  <a:pt x="414644" y="691036"/>
                </a:cubicBezTo>
                <a:cubicBezTo>
                  <a:pt x="386341" y="733490"/>
                  <a:pt x="361304" y="791185"/>
                  <a:pt x="336267" y="834728"/>
                </a:cubicBezTo>
                <a:cubicBezTo>
                  <a:pt x="311230" y="878271"/>
                  <a:pt x="294901" y="890246"/>
                  <a:pt x="264421" y="952294"/>
                </a:cubicBezTo>
                <a:cubicBezTo>
                  <a:pt x="233941" y="1014343"/>
                  <a:pt x="153387" y="1207019"/>
                  <a:pt x="153387" y="1207019"/>
                </a:cubicBezTo>
                <a:lnTo>
                  <a:pt x="153387" y="1207019"/>
                </a:lnTo>
                <a:cubicBezTo>
                  <a:pt x="139236" y="1251650"/>
                  <a:pt x="91338" y="1379014"/>
                  <a:pt x="68478" y="1474808"/>
                </a:cubicBezTo>
                <a:cubicBezTo>
                  <a:pt x="45618" y="1570602"/>
                  <a:pt x="27113" y="1663131"/>
                  <a:pt x="16227" y="1781785"/>
                </a:cubicBezTo>
                <a:cubicBezTo>
                  <a:pt x="5341" y="1900439"/>
                  <a:pt x="-5544" y="2047397"/>
                  <a:pt x="3164" y="2186734"/>
                </a:cubicBezTo>
                <a:cubicBezTo>
                  <a:pt x="11872" y="2326071"/>
                  <a:pt x="45618" y="2504597"/>
                  <a:pt x="68478" y="2617808"/>
                </a:cubicBezTo>
                <a:cubicBezTo>
                  <a:pt x="91338" y="2731019"/>
                  <a:pt x="107667" y="2776739"/>
                  <a:pt x="140324" y="2866002"/>
                </a:cubicBezTo>
                <a:cubicBezTo>
                  <a:pt x="172981" y="2955265"/>
                  <a:pt x="208904" y="3046705"/>
                  <a:pt x="264421" y="3153385"/>
                </a:cubicBezTo>
                <a:cubicBezTo>
                  <a:pt x="319938" y="3260065"/>
                  <a:pt x="410290" y="3411376"/>
                  <a:pt x="473427" y="3506082"/>
                </a:cubicBezTo>
                <a:cubicBezTo>
                  <a:pt x="536564" y="3600788"/>
                  <a:pt x="580107" y="3653039"/>
                  <a:pt x="643244" y="3721619"/>
                </a:cubicBezTo>
                <a:cubicBezTo>
                  <a:pt x="706381" y="3790199"/>
                  <a:pt x="780404" y="3853336"/>
                  <a:pt x="852250" y="3917562"/>
                </a:cubicBezTo>
                <a:cubicBezTo>
                  <a:pt x="924096" y="3981788"/>
                  <a:pt x="1027510" y="4068874"/>
                  <a:pt x="1074318" y="4106974"/>
                </a:cubicBezTo>
                <a:cubicBezTo>
                  <a:pt x="1121126" y="4145074"/>
                  <a:pt x="1121127" y="4145074"/>
                  <a:pt x="1133101" y="4146162"/>
                </a:cubicBezTo>
                <a:cubicBezTo>
                  <a:pt x="1145075" y="4147250"/>
                  <a:pt x="1127658" y="4141808"/>
                  <a:pt x="1146164" y="4113505"/>
                </a:cubicBezTo>
                <a:cubicBezTo>
                  <a:pt x="1164670" y="4085202"/>
                  <a:pt x="1208212" y="4034039"/>
                  <a:pt x="1244135" y="3976345"/>
                </a:cubicBezTo>
                <a:cubicBezTo>
                  <a:pt x="1280058" y="3918651"/>
                  <a:pt x="1318158" y="3851159"/>
                  <a:pt x="1361701" y="3767339"/>
                </a:cubicBezTo>
                <a:cubicBezTo>
                  <a:pt x="1405244" y="3683519"/>
                  <a:pt x="1455319" y="3601876"/>
                  <a:pt x="1505393" y="3473425"/>
                </a:cubicBezTo>
                <a:cubicBezTo>
                  <a:pt x="1555467" y="3344974"/>
                  <a:pt x="1619693" y="3153385"/>
                  <a:pt x="1662147" y="2996631"/>
                </a:cubicBezTo>
                <a:cubicBezTo>
                  <a:pt x="1704601" y="2839877"/>
                  <a:pt x="1738347" y="2661350"/>
                  <a:pt x="1760118" y="2532899"/>
                </a:cubicBezTo>
                <a:cubicBezTo>
                  <a:pt x="1781889" y="2404448"/>
                  <a:pt x="1789509" y="2357639"/>
                  <a:pt x="1792775" y="2225922"/>
                </a:cubicBezTo>
                <a:cubicBezTo>
                  <a:pt x="1796041" y="2094205"/>
                  <a:pt x="1796041" y="1903704"/>
                  <a:pt x="1779713" y="1742596"/>
                </a:cubicBezTo>
                <a:cubicBezTo>
                  <a:pt x="1763385" y="1581488"/>
                  <a:pt x="1725284" y="1397519"/>
                  <a:pt x="1694804" y="1259271"/>
                </a:cubicBezTo>
                <a:cubicBezTo>
                  <a:pt x="1664324" y="1121023"/>
                  <a:pt x="1628401" y="1014342"/>
                  <a:pt x="1596833" y="913105"/>
                </a:cubicBezTo>
                <a:cubicBezTo>
                  <a:pt x="1565265" y="811868"/>
                  <a:pt x="1547847" y="751997"/>
                  <a:pt x="1505393" y="651848"/>
                </a:cubicBezTo>
                <a:cubicBezTo>
                  <a:pt x="1462939" y="551700"/>
                  <a:pt x="1401979" y="418894"/>
                  <a:pt x="1342107" y="312214"/>
                </a:cubicBezTo>
                <a:cubicBezTo>
                  <a:pt x="1282236" y="205534"/>
                  <a:pt x="1201681" y="52044"/>
                  <a:pt x="1146164" y="11767"/>
                </a:cubicBezTo>
                <a:close/>
              </a:path>
            </a:pathLst>
          </a:cu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a:extLst>
              <a:ext uri="{FF2B5EF4-FFF2-40B4-BE49-F238E27FC236}">
                <a16:creationId xmlns:a16="http://schemas.microsoft.com/office/drawing/2014/main" id="{CA3E0279-E255-4A2D-B684-09A6C4EF2C2B}"/>
              </a:ext>
            </a:extLst>
          </p:cNvPr>
          <p:cNvCxnSpPr>
            <a:cxnSpLocks/>
          </p:cNvCxnSpPr>
          <p:nvPr/>
        </p:nvCxnSpPr>
        <p:spPr>
          <a:xfrm>
            <a:off x="1131951" y="3864754"/>
            <a:ext cx="8974074" cy="210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2D50887-CEFD-4F05-AF8F-CA6696C12425}"/>
              </a:ext>
            </a:extLst>
          </p:cNvPr>
          <p:cNvCxnSpPr>
            <a:cxnSpLocks/>
          </p:cNvCxnSpPr>
          <p:nvPr/>
        </p:nvCxnSpPr>
        <p:spPr>
          <a:xfrm flipH="1" flipV="1">
            <a:off x="3568617" y="3386160"/>
            <a:ext cx="3970197" cy="472702"/>
          </a:xfrm>
          <a:prstGeom prst="line">
            <a:avLst/>
          </a:prstGeom>
          <a:ln w="15875">
            <a:prstDash val="lgDash"/>
          </a:ln>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149ED433-C40D-47C9-BC63-8BD3856FC470}"/>
              </a:ext>
            </a:extLst>
          </p:cNvPr>
          <p:cNvCxnSpPr>
            <a:cxnSpLocks/>
          </p:cNvCxnSpPr>
          <p:nvPr/>
        </p:nvCxnSpPr>
        <p:spPr>
          <a:xfrm>
            <a:off x="1085015" y="3883727"/>
            <a:ext cx="6653642" cy="205087"/>
          </a:xfrm>
          <a:prstGeom prst="line">
            <a:avLst/>
          </a:prstGeom>
          <a:ln w="15875">
            <a:prstDash val="lgDash"/>
          </a:ln>
        </p:spPr>
        <p:style>
          <a:lnRef idx="1">
            <a:schemeClr val="dk1"/>
          </a:lnRef>
          <a:fillRef idx="0">
            <a:schemeClr val="dk1"/>
          </a:fillRef>
          <a:effectRef idx="0">
            <a:schemeClr val="dk1"/>
          </a:effectRef>
          <a:fontRef idx="minor">
            <a:schemeClr val="tx1"/>
          </a:fontRef>
        </p:style>
      </p:cxnSp>
      <p:sp>
        <p:nvSpPr>
          <p:cNvPr id="10" name="Title 1">
            <a:extLst>
              <a:ext uri="{FF2B5EF4-FFF2-40B4-BE49-F238E27FC236}">
                <a16:creationId xmlns:a16="http://schemas.microsoft.com/office/drawing/2014/main" id="{3649466E-73A0-4461-8B7F-20826CEDE682}"/>
              </a:ext>
            </a:extLst>
          </p:cNvPr>
          <p:cNvSpPr txBox="1">
            <a:spLocks/>
          </p:cNvSpPr>
          <p:nvPr/>
        </p:nvSpPr>
        <p:spPr>
          <a:xfrm>
            <a:off x="306515" y="199611"/>
            <a:ext cx="2101411" cy="567289"/>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E.4 Lenses</a:t>
            </a:r>
            <a:endParaRPr lang="en-US" b="1" u="sng" dirty="0">
              <a:latin typeface="+mn-lt"/>
            </a:endParaRPr>
          </a:p>
        </p:txBody>
      </p:sp>
      <p:cxnSp>
        <p:nvCxnSpPr>
          <p:cNvPr id="54" name="Straight Arrow Connector 53">
            <a:extLst>
              <a:ext uri="{FF2B5EF4-FFF2-40B4-BE49-F238E27FC236}">
                <a16:creationId xmlns:a16="http://schemas.microsoft.com/office/drawing/2014/main" id="{E8F004E4-5DFE-4718-B76F-35AF28848033}"/>
              </a:ext>
            </a:extLst>
          </p:cNvPr>
          <p:cNvCxnSpPr>
            <a:cxnSpLocks/>
          </p:cNvCxnSpPr>
          <p:nvPr/>
        </p:nvCxnSpPr>
        <p:spPr>
          <a:xfrm>
            <a:off x="1876425" y="2387731"/>
            <a:ext cx="2359403" cy="106290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A46B358C-EA5B-480A-9FB1-B2F961C2C98C}"/>
              </a:ext>
            </a:extLst>
          </p:cNvPr>
          <p:cNvCxnSpPr>
            <a:cxnSpLocks/>
            <a:endCxn id="14" idx="29"/>
          </p:cNvCxnSpPr>
          <p:nvPr/>
        </p:nvCxnSpPr>
        <p:spPr>
          <a:xfrm>
            <a:off x="4235828" y="3465607"/>
            <a:ext cx="2950085" cy="62076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8150C143-14FA-4B67-B548-50B577CD2A23}"/>
              </a:ext>
            </a:extLst>
          </p:cNvPr>
          <p:cNvCxnSpPr>
            <a:cxnSpLocks/>
          </p:cNvCxnSpPr>
          <p:nvPr/>
        </p:nvCxnSpPr>
        <p:spPr>
          <a:xfrm>
            <a:off x="7200267" y="4087239"/>
            <a:ext cx="2419983" cy="119085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 name="Arc 27">
            <a:extLst>
              <a:ext uri="{FF2B5EF4-FFF2-40B4-BE49-F238E27FC236}">
                <a16:creationId xmlns:a16="http://schemas.microsoft.com/office/drawing/2014/main" id="{11E21A15-352B-4CFD-9999-8BE381FFE0D5}"/>
              </a:ext>
            </a:extLst>
          </p:cNvPr>
          <p:cNvSpPr/>
          <p:nvPr/>
        </p:nvSpPr>
        <p:spPr>
          <a:xfrm rot="14344788">
            <a:off x="3689652" y="3193809"/>
            <a:ext cx="306308" cy="312324"/>
          </a:xfrm>
          <a:prstGeom prst="arc">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9" name="Arc 28">
            <a:extLst>
              <a:ext uri="{FF2B5EF4-FFF2-40B4-BE49-F238E27FC236}">
                <a16:creationId xmlns:a16="http://schemas.microsoft.com/office/drawing/2014/main" id="{BAF5F7D0-3603-4B90-A6BE-747DF3689F3C}"/>
              </a:ext>
            </a:extLst>
          </p:cNvPr>
          <p:cNvSpPr/>
          <p:nvPr/>
        </p:nvSpPr>
        <p:spPr>
          <a:xfrm rot="4456145">
            <a:off x="5195946" y="3474973"/>
            <a:ext cx="348019" cy="254689"/>
          </a:xfrm>
          <a:prstGeom prst="arc">
            <a:avLst/>
          </a:prstGeom>
          <a:ln w="19050">
            <a:solidFill>
              <a:srgbClr val="FF33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6" name="Arc 35">
            <a:extLst>
              <a:ext uri="{FF2B5EF4-FFF2-40B4-BE49-F238E27FC236}">
                <a16:creationId xmlns:a16="http://schemas.microsoft.com/office/drawing/2014/main" id="{31237697-082D-4E1B-8883-D7940E0866A7}"/>
              </a:ext>
            </a:extLst>
          </p:cNvPr>
          <p:cNvSpPr/>
          <p:nvPr/>
        </p:nvSpPr>
        <p:spPr>
          <a:xfrm rot="13596194">
            <a:off x="5915988" y="3746808"/>
            <a:ext cx="368439" cy="378211"/>
          </a:xfrm>
          <a:prstGeom prst="arc">
            <a:avLst/>
          </a:prstGeom>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7" name="Arc 36">
            <a:extLst>
              <a:ext uri="{FF2B5EF4-FFF2-40B4-BE49-F238E27FC236}">
                <a16:creationId xmlns:a16="http://schemas.microsoft.com/office/drawing/2014/main" id="{45DF6691-F35D-423D-8BEC-97BCB50BE252}"/>
              </a:ext>
            </a:extLst>
          </p:cNvPr>
          <p:cNvSpPr/>
          <p:nvPr/>
        </p:nvSpPr>
        <p:spPr>
          <a:xfrm rot="3030787">
            <a:off x="7261316" y="3931010"/>
            <a:ext cx="408457" cy="462770"/>
          </a:xfrm>
          <a:prstGeom prst="arc">
            <a:avLst/>
          </a:prstGeom>
          <a:ln w="19050">
            <a:solidFill>
              <a:srgbClr val="F8CA6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aphicFrame>
        <p:nvGraphicFramePr>
          <p:cNvPr id="27" name="Object 26">
            <a:extLst>
              <a:ext uri="{FF2B5EF4-FFF2-40B4-BE49-F238E27FC236}">
                <a16:creationId xmlns:a16="http://schemas.microsoft.com/office/drawing/2014/main" id="{02F41E13-8723-48CF-81C5-99023A3AD240}"/>
              </a:ext>
            </a:extLst>
          </p:cNvPr>
          <p:cNvGraphicFramePr>
            <a:graphicFrameLocks noChangeAspect="1"/>
          </p:cNvGraphicFramePr>
          <p:nvPr>
            <p:extLst>
              <p:ext uri="{D42A27DB-BD31-4B8C-83A1-F6EECF244321}">
                <p14:modId xmlns:p14="http://schemas.microsoft.com/office/powerpoint/2010/main" val="1800867278"/>
              </p:ext>
            </p:extLst>
          </p:nvPr>
        </p:nvGraphicFramePr>
        <p:xfrm>
          <a:off x="3302586" y="3107479"/>
          <a:ext cx="283142" cy="424713"/>
        </p:xfrm>
        <a:graphic>
          <a:graphicData uri="http://schemas.openxmlformats.org/presentationml/2006/ole">
            <mc:AlternateContent xmlns:mc="http://schemas.openxmlformats.org/markup-compatibility/2006">
              <mc:Choice xmlns:v="urn:schemas-microsoft-com:vml" Requires="v">
                <p:oleObj spid="_x0000_s6394" name="Equation" r:id="rId3" imgW="152280" imgH="228600" progId="Equation.DSMT4">
                  <p:embed/>
                </p:oleObj>
              </mc:Choice>
              <mc:Fallback>
                <p:oleObj name="Equation" r:id="rId3" imgW="152280" imgH="228600" progId="Equation.DSMT4">
                  <p:embed/>
                  <p:pic>
                    <p:nvPicPr>
                      <p:cNvPr id="27" name="Object 26">
                        <a:extLst>
                          <a:ext uri="{FF2B5EF4-FFF2-40B4-BE49-F238E27FC236}">
                            <a16:creationId xmlns:a16="http://schemas.microsoft.com/office/drawing/2014/main" id="{02F41E13-8723-48CF-81C5-99023A3AD240}"/>
                          </a:ext>
                        </a:extLst>
                      </p:cNvPr>
                      <p:cNvPicPr/>
                      <p:nvPr/>
                    </p:nvPicPr>
                    <p:blipFill>
                      <a:blip r:embed="rId4"/>
                      <a:stretch>
                        <a:fillRect/>
                      </a:stretch>
                    </p:blipFill>
                    <p:spPr>
                      <a:xfrm>
                        <a:off x="3302586" y="3107479"/>
                        <a:ext cx="283142" cy="424713"/>
                      </a:xfrm>
                      <a:prstGeom prst="rect">
                        <a:avLst/>
                      </a:prstGeom>
                    </p:spPr>
                  </p:pic>
                </p:oleObj>
              </mc:Fallback>
            </mc:AlternateContent>
          </a:graphicData>
        </a:graphic>
      </p:graphicFrame>
      <p:sp>
        <p:nvSpPr>
          <p:cNvPr id="42" name="TextBox 41">
            <a:extLst>
              <a:ext uri="{FF2B5EF4-FFF2-40B4-BE49-F238E27FC236}">
                <a16:creationId xmlns:a16="http://schemas.microsoft.com/office/drawing/2014/main" id="{0AD88B90-7285-4943-95AC-17244EB329DC}"/>
              </a:ext>
            </a:extLst>
          </p:cNvPr>
          <p:cNvSpPr txBox="1"/>
          <p:nvPr/>
        </p:nvSpPr>
        <p:spPr>
          <a:xfrm>
            <a:off x="5123272" y="3107479"/>
            <a:ext cx="455574" cy="461665"/>
          </a:xfrm>
          <a:prstGeom prst="rect">
            <a:avLst/>
          </a:prstGeom>
          <a:noFill/>
        </p:spPr>
        <p:txBody>
          <a:bodyPr wrap="none" rtlCol="0">
            <a:spAutoFit/>
          </a:bodyPr>
          <a:lstStyle/>
          <a:p>
            <a:r>
              <a:rPr lang="en-US" sz="2400" dirty="0"/>
              <a:t>R</a:t>
            </a:r>
            <a:r>
              <a:rPr lang="en-US" sz="2400" baseline="-25000" dirty="0"/>
              <a:t>1</a:t>
            </a:r>
            <a:endParaRPr lang="en-US" dirty="0"/>
          </a:p>
        </p:txBody>
      </p:sp>
      <p:sp>
        <p:nvSpPr>
          <p:cNvPr id="50" name="TextBox 49">
            <a:extLst>
              <a:ext uri="{FF2B5EF4-FFF2-40B4-BE49-F238E27FC236}">
                <a16:creationId xmlns:a16="http://schemas.microsoft.com/office/drawing/2014/main" id="{16DF148B-33E7-4E42-A96D-732E3BECF1A6}"/>
              </a:ext>
            </a:extLst>
          </p:cNvPr>
          <p:cNvSpPr txBox="1"/>
          <p:nvPr/>
        </p:nvSpPr>
        <p:spPr>
          <a:xfrm>
            <a:off x="3317040" y="3973311"/>
            <a:ext cx="737702" cy="461665"/>
          </a:xfrm>
          <a:prstGeom prst="rect">
            <a:avLst/>
          </a:prstGeom>
          <a:noFill/>
        </p:spPr>
        <p:txBody>
          <a:bodyPr wrap="none" rtlCol="0">
            <a:spAutoFit/>
          </a:bodyPr>
          <a:lstStyle/>
          <a:p>
            <a:r>
              <a:rPr lang="en-US" sz="2400" dirty="0"/>
              <a:t>|R</a:t>
            </a:r>
            <a:r>
              <a:rPr lang="en-US" sz="2400" baseline="-25000" dirty="0"/>
              <a:t>2</a:t>
            </a:r>
            <a:r>
              <a:rPr lang="en-US" sz="2400" dirty="0"/>
              <a:t>|</a:t>
            </a:r>
            <a:endParaRPr lang="en-US" dirty="0"/>
          </a:p>
        </p:txBody>
      </p:sp>
      <p:graphicFrame>
        <p:nvGraphicFramePr>
          <p:cNvPr id="43" name="Object 42">
            <a:extLst>
              <a:ext uri="{FF2B5EF4-FFF2-40B4-BE49-F238E27FC236}">
                <a16:creationId xmlns:a16="http://schemas.microsoft.com/office/drawing/2014/main" id="{78C932CB-D4B0-4ECA-9FA3-DAB289EA3924}"/>
              </a:ext>
            </a:extLst>
          </p:cNvPr>
          <p:cNvGraphicFramePr>
            <a:graphicFrameLocks noChangeAspect="1"/>
          </p:cNvGraphicFramePr>
          <p:nvPr>
            <p:extLst>
              <p:ext uri="{D42A27DB-BD31-4B8C-83A1-F6EECF244321}">
                <p14:modId xmlns:p14="http://schemas.microsoft.com/office/powerpoint/2010/main" val="1057361253"/>
              </p:ext>
            </p:extLst>
          </p:nvPr>
        </p:nvGraphicFramePr>
        <p:xfrm>
          <a:off x="5662562" y="3267197"/>
          <a:ext cx="245115" cy="339390"/>
        </p:xfrm>
        <a:graphic>
          <a:graphicData uri="http://schemas.openxmlformats.org/presentationml/2006/ole">
            <mc:AlternateContent xmlns:mc="http://schemas.openxmlformats.org/markup-compatibility/2006">
              <mc:Choice xmlns:v="urn:schemas-microsoft-com:vml" Requires="v">
                <p:oleObj spid="_x0000_s6395" name="Equation" r:id="rId5" imgW="164880" imgH="228600" progId="Equation.DSMT4">
                  <p:embed/>
                </p:oleObj>
              </mc:Choice>
              <mc:Fallback>
                <p:oleObj name="Equation" r:id="rId5" imgW="164880" imgH="228600" progId="Equation.DSMT4">
                  <p:embed/>
                  <p:pic>
                    <p:nvPicPr>
                      <p:cNvPr id="43" name="Object 42">
                        <a:extLst>
                          <a:ext uri="{FF2B5EF4-FFF2-40B4-BE49-F238E27FC236}">
                            <a16:creationId xmlns:a16="http://schemas.microsoft.com/office/drawing/2014/main" id="{78C932CB-D4B0-4ECA-9FA3-DAB289EA3924}"/>
                          </a:ext>
                        </a:extLst>
                      </p:cNvPr>
                      <p:cNvPicPr/>
                      <p:nvPr/>
                    </p:nvPicPr>
                    <p:blipFill>
                      <a:blip r:embed="rId6"/>
                      <a:stretch>
                        <a:fillRect/>
                      </a:stretch>
                    </p:blipFill>
                    <p:spPr>
                      <a:xfrm>
                        <a:off x="5662562" y="3267197"/>
                        <a:ext cx="245115" cy="339390"/>
                      </a:xfrm>
                      <a:prstGeom prst="rect">
                        <a:avLst/>
                      </a:prstGeom>
                    </p:spPr>
                  </p:pic>
                </p:oleObj>
              </mc:Fallback>
            </mc:AlternateContent>
          </a:graphicData>
        </a:graphic>
      </p:graphicFrame>
      <p:graphicFrame>
        <p:nvGraphicFramePr>
          <p:cNvPr id="52" name="Object 51">
            <a:extLst>
              <a:ext uri="{FF2B5EF4-FFF2-40B4-BE49-F238E27FC236}">
                <a16:creationId xmlns:a16="http://schemas.microsoft.com/office/drawing/2014/main" id="{1B7CC96B-B47E-4175-A7D5-58E7FEA922B1}"/>
              </a:ext>
            </a:extLst>
          </p:cNvPr>
          <p:cNvGraphicFramePr>
            <a:graphicFrameLocks noChangeAspect="1"/>
          </p:cNvGraphicFramePr>
          <p:nvPr>
            <p:extLst>
              <p:ext uri="{D42A27DB-BD31-4B8C-83A1-F6EECF244321}">
                <p14:modId xmlns:p14="http://schemas.microsoft.com/office/powerpoint/2010/main" val="370202021"/>
              </p:ext>
            </p:extLst>
          </p:nvPr>
        </p:nvGraphicFramePr>
        <p:xfrm>
          <a:off x="7763334" y="4044690"/>
          <a:ext cx="256867" cy="355662"/>
        </p:xfrm>
        <a:graphic>
          <a:graphicData uri="http://schemas.openxmlformats.org/presentationml/2006/ole">
            <mc:AlternateContent xmlns:mc="http://schemas.openxmlformats.org/markup-compatibility/2006">
              <mc:Choice xmlns:v="urn:schemas-microsoft-com:vml" Requires="v">
                <p:oleObj spid="_x0000_s6396" name="Equation" r:id="rId7" imgW="164880" imgH="228600" progId="Equation.DSMT4">
                  <p:embed/>
                </p:oleObj>
              </mc:Choice>
              <mc:Fallback>
                <p:oleObj name="Equation" r:id="rId7" imgW="164880" imgH="228600" progId="Equation.DSMT4">
                  <p:embed/>
                  <p:pic>
                    <p:nvPicPr>
                      <p:cNvPr id="52" name="Object 51">
                        <a:extLst>
                          <a:ext uri="{FF2B5EF4-FFF2-40B4-BE49-F238E27FC236}">
                            <a16:creationId xmlns:a16="http://schemas.microsoft.com/office/drawing/2014/main" id="{1B7CC96B-B47E-4175-A7D5-58E7FEA922B1}"/>
                          </a:ext>
                        </a:extLst>
                      </p:cNvPr>
                      <p:cNvPicPr/>
                      <p:nvPr/>
                    </p:nvPicPr>
                    <p:blipFill>
                      <a:blip r:embed="rId8"/>
                      <a:stretch>
                        <a:fillRect/>
                      </a:stretch>
                    </p:blipFill>
                    <p:spPr>
                      <a:xfrm>
                        <a:off x="7763334" y="4044690"/>
                        <a:ext cx="256867" cy="355662"/>
                      </a:xfrm>
                      <a:prstGeom prst="rect">
                        <a:avLst/>
                      </a:prstGeom>
                    </p:spPr>
                  </p:pic>
                </p:oleObj>
              </mc:Fallback>
            </mc:AlternateContent>
          </a:graphicData>
        </a:graphic>
      </p:graphicFrame>
      <p:graphicFrame>
        <p:nvGraphicFramePr>
          <p:cNvPr id="51" name="Object 50">
            <a:extLst>
              <a:ext uri="{FF2B5EF4-FFF2-40B4-BE49-F238E27FC236}">
                <a16:creationId xmlns:a16="http://schemas.microsoft.com/office/drawing/2014/main" id="{1F65841B-42B5-46FA-AD91-50D76F7966BD}"/>
              </a:ext>
            </a:extLst>
          </p:cNvPr>
          <p:cNvGraphicFramePr>
            <a:graphicFrameLocks noChangeAspect="1"/>
          </p:cNvGraphicFramePr>
          <p:nvPr>
            <p:extLst>
              <p:ext uri="{D42A27DB-BD31-4B8C-83A1-F6EECF244321}">
                <p14:modId xmlns:p14="http://schemas.microsoft.com/office/powerpoint/2010/main" val="884404806"/>
              </p:ext>
            </p:extLst>
          </p:nvPr>
        </p:nvGraphicFramePr>
        <p:xfrm>
          <a:off x="5610557" y="4154549"/>
          <a:ext cx="246725" cy="341620"/>
        </p:xfrm>
        <a:graphic>
          <a:graphicData uri="http://schemas.openxmlformats.org/presentationml/2006/ole">
            <mc:AlternateContent xmlns:mc="http://schemas.openxmlformats.org/markup-compatibility/2006">
              <mc:Choice xmlns:v="urn:schemas-microsoft-com:vml" Requires="v">
                <p:oleObj spid="_x0000_s6397" name="Equation" r:id="rId9" imgW="164880" imgH="228600" progId="Equation.DSMT4">
                  <p:embed/>
                </p:oleObj>
              </mc:Choice>
              <mc:Fallback>
                <p:oleObj name="Equation" r:id="rId9" imgW="164880" imgH="228600" progId="Equation.DSMT4">
                  <p:embed/>
                  <p:pic>
                    <p:nvPicPr>
                      <p:cNvPr id="51" name="Object 50">
                        <a:extLst>
                          <a:ext uri="{FF2B5EF4-FFF2-40B4-BE49-F238E27FC236}">
                            <a16:creationId xmlns:a16="http://schemas.microsoft.com/office/drawing/2014/main" id="{1F65841B-42B5-46FA-AD91-50D76F7966BD}"/>
                          </a:ext>
                        </a:extLst>
                      </p:cNvPr>
                      <p:cNvPicPr/>
                      <p:nvPr/>
                    </p:nvPicPr>
                    <p:blipFill>
                      <a:blip r:embed="rId10"/>
                      <a:stretch>
                        <a:fillRect/>
                      </a:stretch>
                    </p:blipFill>
                    <p:spPr>
                      <a:xfrm>
                        <a:off x="5610557" y="4154549"/>
                        <a:ext cx="246725" cy="341620"/>
                      </a:xfrm>
                      <a:prstGeom prst="rect">
                        <a:avLst/>
                      </a:prstGeom>
                    </p:spPr>
                  </p:pic>
                </p:oleObj>
              </mc:Fallback>
            </mc:AlternateContent>
          </a:graphicData>
        </a:graphic>
      </p:graphicFrame>
      <p:graphicFrame>
        <p:nvGraphicFramePr>
          <p:cNvPr id="68" name="Object 67">
            <a:extLst>
              <a:ext uri="{FF2B5EF4-FFF2-40B4-BE49-F238E27FC236}">
                <a16:creationId xmlns:a16="http://schemas.microsoft.com/office/drawing/2014/main" id="{4CED0949-7C31-436F-B137-29CAB04A651E}"/>
              </a:ext>
            </a:extLst>
          </p:cNvPr>
          <p:cNvGraphicFramePr>
            <a:graphicFrameLocks noChangeAspect="1"/>
          </p:cNvGraphicFramePr>
          <p:nvPr>
            <p:extLst>
              <p:ext uri="{D42A27DB-BD31-4B8C-83A1-F6EECF244321}">
                <p14:modId xmlns:p14="http://schemas.microsoft.com/office/powerpoint/2010/main" val="1043157103"/>
              </p:ext>
            </p:extLst>
          </p:nvPr>
        </p:nvGraphicFramePr>
        <p:xfrm>
          <a:off x="326465" y="5659463"/>
          <a:ext cx="2930525" cy="579437"/>
        </p:xfrm>
        <a:graphic>
          <a:graphicData uri="http://schemas.openxmlformats.org/presentationml/2006/ole">
            <mc:AlternateContent xmlns:mc="http://schemas.openxmlformats.org/markup-compatibility/2006">
              <mc:Choice xmlns:v="urn:schemas-microsoft-com:vml" Requires="v">
                <p:oleObj spid="_x0000_s6398" name="Equation" r:id="rId11" imgW="2184120" imgH="431640" progId="Equation.DSMT4">
                  <p:embed/>
                </p:oleObj>
              </mc:Choice>
              <mc:Fallback>
                <p:oleObj name="Equation" r:id="rId11" imgW="2184120" imgH="431640" progId="Equation.DSMT4">
                  <p:embed/>
                  <p:pic>
                    <p:nvPicPr>
                      <p:cNvPr id="68" name="Object 67">
                        <a:extLst>
                          <a:ext uri="{FF2B5EF4-FFF2-40B4-BE49-F238E27FC236}">
                            <a16:creationId xmlns:a16="http://schemas.microsoft.com/office/drawing/2014/main" id="{4CED0949-7C31-436F-B137-29CAB04A651E}"/>
                          </a:ext>
                        </a:extLst>
                      </p:cNvPr>
                      <p:cNvPicPr/>
                      <p:nvPr/>
                    </p:nvPicPr>
                    <p:blipFill>
                      <a:blip r:embed="rId12"/>
                      <a:stretch>
                        <a:fillRect/>
                      </a:stretch>
                    </p:blipFill>
                    <p:spPr>
                      <a:xfrm>
                        <a:off x="326465" y="5659463"/>
                        <a:ext cx="2930525" cy="579437"/>
                      </a:xfrm>
                      <a:prstGeom prst="rect">
                        <a:avLst/>
                      </a:prstGeom>
                    </p:spPr>
                  </p:pic>
                </p:oleObj>
              </mc:Fallback>
            </mc:AlternateContent>
          </a:graphicData>
        </a:graphic>
      </p:graphicFrame>
      <p:graphicFrame>
        <p:nvGraphicFramePr>
          <p:cNvPr id="56" name="Object 55">
            <a:extLst>
              <a:ext uri="{FF2B5EF4-FFF2-40B4-BE49-F238E27FC236}">
                <a16:creationId xmlns:a16="http://schemas.microsoft.com/office/drawing/2014/main" id="{CE76E8D3-230B-4199-B076-FA0204CB8D9C}"/>
              </a:ext>
            </a:extLst>
          </p:cNvPr>
          <p:cNvGraphicFramePr>
            <a:graphicFrameLocks noChangeAspect="1"/>
          </p:cNvGraphicFramePr>
          <p:nvPr>
            <p:extLst>
              <p:ext uri="{D42A27DB-BD31-4B8C-83A1-F6EECF244321}">
                <p14:modId xmlns:p14="http://schemas.microsoft.com/office/powerpoint/2010/main" val="586474383"/>
              </p:ext>
            </p:extLst>
          </p:nvPr>
        </p:nvGraphicFramePr>
        <p:xfrm>
          <a:off x="7622671" y="3171453"/>
          <a:ext cx="2930525" cy="579437"/>
        </p:xfrm>
        <a:graphic>
          <a:graphicData uri="http://schemas.openxmlformats.org/presentationml/2006/ole">
            <mc:AlternateContent xmlns:mc="http://schemas.openxmlformats.org/markup-compatibility/2006">
              <mc:Choice xmlns:v="urn:schemas-microsoft-com:vml" Requires="v">
                <p:oleObj spid="_x0000_s6399" name="Equation" r:id="rId13" imgW="2184120" imgH="431640" progId="Equation.DSMT4">
                  <p:embed/>
                </p:oleObj>
              </mc:Choice>
              <mc:Fallback>
                <p:oleObj name="Equation" r:id="rId13" imgW="2184120" imgH="431640" progId="Equation.DSMT4">
                  <p:embed/>
                  <p:pic>
                    <p:nvPicPr>
                      <p:cNvPr id="56" name="Object 55">
                        <a:extLst>
                          <a:ext uri="{FF2B5EF4-FFF2-40B4-BE49-F238E27FC236}">
                            <a16:creationId xmlns:a16="http://schemas.microsoft.com/office/drawing/2014/main" id="{CE76E8D3-230B-4199-B076-FA0204CB8D9C}"/>
                          </a:ext>
                        </a:extLst>
                      </p:cNvPr>
                      <p:cNvPicPr/>
                      <p:nvPr/>
                    </p:nvPicPr>
                    <p:blipFill>
                      <a:blip r:embed="rId14"/>
                      <a:stretch>
                        <a:fillRect/>
                      </a:stretch>
                    </p:blipFill>
                    <p:spPr>
                      <a:xfrm>
                        <a:off x="7622671" y="3171453"/>
                        <a:ext cx="2930525" cy="579437"/>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7CD5DC90-51A6-4516-86BD-CF1638B8343E}"/>
              </a:ext>
            </a:extLst>
          </p:cNvPr>
          <p:cNvSpPr txBox="1"/>
          <p:nvPr/>
        </p:nvSpPr>
        <p:spPr>
          <a:xfrm>
            <a:off x="5805520" y="1205017"/>
            <a:ext cx="450764" cy="461665"/>
          </a:xfrm>
          <a:prstGeom prst="rect">
            <a:avLst/>
          </a:prstGeom>
          <a:noFill/>
        </p:spPr>
        <p:txBody>
          <a:bodyPr wrap="none" rtlCol="0">
            <a:spAutoFit/>
          </a:bodyPr>
          <a:lstStyle/>
          <a:p>
            <a:r>
              <a:rPr lang="en-US" sz="2400" dirty="0"/>
              <a:t>n</a:t>
            </a:r>
            <a:r>
              <a:rPr lang="en-US" sz="2400" baseline="-25000" dirty="0"/>
              <a:t>2</a:t>
            </a:r>
            <a:endParaRPr lang="en-US" dirty="0"/>
          </a:p>
        </p:txBody>
      </p:sp>
      <p:sp>
        <p:nvSpPr>
          <p:cNvPr id="72" name="TextBox 71">
            <a:extLst>
              <a:ext uri="{FF2B5EF4-FFF2-40B4-BE49-F238E27FC236}">
                <a16:creationId xmlns:a16="http://schemas.microsoft.com/office/drawing/2014/main" id="{D2EA0A03-B9EA-481E-80D2-665AEF5EC5D9}"/>
              </a:ext>
            </a:extLst>
          </p:cNvPr>
          <p:cNvSpPr txBox="1"/>
          <p:nvPr/>
        </p:nvSpPr>
        <p:spPr>
          <a:xfrm>
            <a:off x="4525835" y="1226482"/>
            <a:ext cx="450764" cy="461665"/>
          </a:xfrm>
          <a:prstGeom prst="rect">
            <a:avLst/>
          </a:prstGeom>
          <a:noFill/>
        </p:spPr>
        <p:txBody>
          <a:bodyPr wrap="none" rtlCol="0">
            <a:spAutoFit/>
          </a:bodyPr>
          <a:lstStyle/>
          <a:p>
            <a:r>
              <a:rPr lang="en-US" sz="2400" dirty="0"/>
              <a:t>n</a:t>
            </a:r>
            <a:r>
              <a:rPr lang="en-US" sz="2400" baseline="-25000" dirty="0"/>
              <a:t>1</a:t>
            </a:r>
            <a:endParaRPr lang="en-US" dirty="0"/>
          </a:p>
        </p:txBody>
      </p:sp>
      <p:sp>
        <p:nvSpPr>
          <p:cNvPr id="18" name="Oval 17">
            <a:extLst>
              <a:ext uri="{FF2B5EF4-FFF2-40B4-BE49-F238E27FC236}">
                <a16:creationId xmlns:a16="http://schemas.microsoft.com/office/drawing/2014/main" id="{758D4089-F3DA-44E0-9F53-F9BA657CF00F}"/>
              </a:ext>
            </a:extLst>
          </p:cNvPr>
          <p:cNvSpPr/>
          <p:nvPr/>
        </p:nvSpPr>
        <p:spPr>
          <a:xfrm>
            <a:off x="1075019" y="3836058"/>
            <a:ext cx="68260" cy="7052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Oval 74">
            <a:extLst>
              <a:ext uri="{FF2B5EF4-FFF2-40B4-BE49-F238E27FC236}">
                <a16:creationId xmlns:a16="http://schemas.microsoft.com/office/drawing/2014/main" id="{5969B885-EE09-480C-85BF-0CA6E6E3F753}"/>
              </a:ext>
            </a:extLst>
          </p:cNvPr>
          <p:cNvSpPr/>
          <p:nvPr/>
        </p:nvSpPr>
        <p:spPr>
          <a:xfrm>
            <a:off x="7521667" y="3833223"/>
            <a:ext cx="68260" cy="7052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id="{6C8188F2-1C15-47DF-A72B-408702D7D9EB}"/>
              </a:ext>
            </a:extLst>
          </p:cNvPr>
          <p:cNvSpPr txBox="1"/>
          <p:nvPr/>
        </p:nvSpPr>
        <p:spPr>
          <a:xfrm>
            <a:off x="267661" y="795596"/>
            <a:ext cx="4077819" cy="1323439"/>
          </a:xfrm>
          <a:prstGeom prst="rect">
            <a:avLst/>
          </a:prstGeom>
          <a:noFill/>
        </p:spPr>
        <p:txBody>
          <a:bodyPr wrap="square" rtlCol="0">
            <a:spAutoFit/>
          </a:bodyPr>
          <a:lstStyle/>
          <a:p>
            <a:r>
              <a:rPr lang="en-US" sz="1600" dirty="0"/>
              <a:t>There is one further result to establish before </a:t>
            </a:r>
          </a:p>
          <a:p>
            <a:r>
              <a:rPr lang="en-US" sz="1600" dirty="0"/>
              <a:t>we can ascertain where a lens will focus an image.  We need to see where a ray, heading towards the center of the lens, will ultimately be transmitted….</a:t>
            </a:r>
          </a:p>
        </p:txBody>
      </p:sp>
      <p:sp>
        <p:nvSpPr>
          <p:cNvPr id="91" name="TextBox 90">
            <a:extLst>
              <a:ext uri="{FF2B5EF4-FFF2-40B4-BE49-F238E27FC236}">
                <a16:creationId xmlns:a16="http://schemas.microsoft.com/office/drawing/2014/main" id="{C5A6641C-F887-4D51-BD74-056F142E8B00}"/>
              </a:ext>
            </a:extLst>
          </p:cNvPr>
          <p:cNvSpPr txBox="1"/>
          <p:nvPr/>
        </p:nvSpPr>
        <p:spPr>
          <a:xfrm>
            <a:off x="262594" y="4722547"/>
            <a:ext cx="2422971" cy="338554"/>
          </a:xfrm>
          <a:prstGeom prst="rect">
            <a:avLst/>
          </a:prstGeom>
          <a:noFill/>
        </p:spPr>
        <p:txBody>
          <a:bodyPr wrap="none" rtlCol="0">
            <a:spAutoFit/>
          </a:bodyPr>
          <a:lstStyle/>
          <a:p>
            <a:r>
              <a:rPr lang="en-US" sz="1600" dirty="0"/>
              <a:t>Let the initial angle be </a:t>
            </a:r>
            <a:r>
              <a:rPr lang="el-GR" sz="1600" dirty="0"/>
              <a:t>ϴ</a:t>
            </a:r>
            <a:r>
              <a:rPr lang="en-US" sz="1600" baseline="-25000" dirty="0"/>
              <a:t>1</a:t>
            </a:r>
            <a:r>
              <a:rPr lang="en-US" sz="1600" dirty="0"/>
              <a:t>.  </a:t>
            </a:r>
            <a:endParaRPr lang="en-US" dirty="0"/>
          </a:p>
        </p:txBody>
      </p:sp>
      <p:sp>
        <p:nvSpPr>
          <p:cNvPr id="95" name="TextBox 94">
            <a:extLst>
              <a:ext uri="{FF2B5EF4-FFF2-40B4-BE49-F238E27FC236}">
                <a16:creationId xmlns:a16="http://schemas.microsoft.com/office/drawing/2014/main" id="{A7D3BCDB-8400-4085-A2B6-65D2E37CF8DE}"/>
              </a:ext>
            </a:extLst>
          </p:cNvPr>
          <p:cNvSpPr txBox="1"/>
          <p:nvPr/>
        </p:nvSpPr>
        <p:spPr>
          <a:xfrm>
            <a:off x="7484982" y="795596"/>
            <a:ext cx="4439357" cy="1077218"/>
          </a:xfrm>
          <a:prstGeom prst="rect">
            <a:avLst/>
          </a:prstGeom>
          <a:noFill/>
        </p:spPr>
        <p:txBody>
          <a:bodyPr wrap="none" rtlCol="0">
            <a:spAutoFit/>
          </a:bodyPr>
          <a:lstStyle/>
          <a:p>
            <a:r>
              <a:rPr lang="en-US" sz="1600" dirty="0"/>
              <a:t>Now because we are near the middle of the lens,</a:t>
            </a:r>
          </a:p>
          <a:p>
            <a:r>
              <a:rPr lang="en-US" sz="1600" dirty="0"/>
              <a:t>the normal lines will be nearly parallel.  This means</a:t>
            </a:r>
          </a:p>
          <a:p>
            <a:r>
              <a:rPr lang="en-US" sz="1600" dirty="0"/>
              <a:t>that ϴ</a:t>
            </a:r>
            <a:r>
              <a:rPr lang="en-US" sz="1600" baseline="-25000" dirty="0"/>
              <a:t>2</a:t>
            </a:r>
            <a:r>
              <a:rPr lang="en-US" sz="1600" dirty="0"/>
              <a:t> and </a:t>
            </a:r>
            <a:r>
              <a:rPr lang="el-GR" sz="1600" dirty="0"/>
              <a:t>ϴ</a:t>
            </a:r>
            <a:r>
              <a:rPr lang="en-US" sz="1600" dirty="0"/>
              <a:t>’</a:t>
            </a:r>
            <a:r>
              <a:rPr lang="en-US" sz="1600" baseline="-25000" dirty="0"/>
              <a:t>2</a:t>
            </a:r>
            <a:r>
              <a:rPr lang="en-US" sz="1600" dirty="0"/>
              <a:t> are nearly opposite interior angles, </a:t>
            </a:r>
          </a:p>
          <a:p>
            <a:r>
              <a:rPr lang="en-US" sz="1600" dirty="0"/>
              <a:t>which means they’re nearly equal:</a:t>
            </a:r>
          </a:p>
        </p:txBody>
      </p:sp>
      <p:graphicFrame>
        <p:nvGraphicFramePr>
          <p:cNvPr id="96" name="Object 95">
            <a:extLst>
              <a:ext uri="{FF2B5EF4-FFF2-40B4-BE49-F238E27FC236}">
                <a16:creationId xmlns:a16="http://schemas.microsoft.com/office/drawing/2014/main" id="{BD410B50-7E45-4B38-88DC-CF75CC5B0067}"/>
              </a:ext>
            </a:extLst>
          </p:cNvPr>
          <p:cNvGraphicFramePr>
            <a:graphicFrameLocks noChangeAspect="1"/>
          </p:cNvGraphicFramePr>
          <p:nvPr>
            <p:extLst>
              <p:ext uri="{D42A27DB-BD31-4B8C-83A1-F6EECF244321}">
                <p14:modId xmlns:p14="http://schemas.microsoft.com/office/powerpoint/2010/main" val="1368045733"/>
              </p:ext>
            </p:extLst>
          </p:nvPr>
        </p:nvGraphicFramePr>
        <p:xfrm>
          <a:off x="7589927" y="1964198"/>
          <a:ext cx="694974" cy="347486"/>
        </p:xfrm>
        <a:graphic>
          <a:graphicData uri="http://schemas.openxmlformats.org/presentationml/2006/ole">
            <mc:AlternateContent xmlns:mc="http://schemas.openxmlformats.org/markup-compatibility/2006">
              <mc:Choice xmlns:v="urn:schemas-microsoft-com:vml" Requires="v">
                <p:oleObj spid="_x0000_s6400" name="Equation" r:id="rId15" imgW="457200" imgH="228600" progId="Equation.DSMT4">
                  <p:embed/>
                </p:oleObj>
              </mc:Choice>
              <mc:Fallback>
                <p:oleObj name="Equation" r:id="rId15" imgW="457200" imgH="228600" progId="Equation.DSMT4">
                  <p:embed/>
                  <p:pic>
                    <p:nvPicPr>
                      <p:cNvPr id="68" name="Object 67">
                        <a:extLst>
                          <a:ext uri="{FF2B5EF4-FFF2-40B4-BE49-F238E27FC236}">
                            <a16:creationId xmlns:a16="http://schemas.microsoft.com/office/drawing/2014/main" id="{4CED0949-7C31-436F-B137-29CAB04A651E}"/>
                          </a:ext>
                        </a:extLst>
                      </p:cNvPr>
                      <p:cNvPicPr/>
                      <p:nvPr/>
                    </p:nvPicPr>
                    <p:blipFill>
                      <a:blip r:embed="rId16"/>
                      <a:stretch>
                        <a:fillRect/>
                      </a:stretch>
                    </p:blipFill>
                    <p:spPr>
                      <a:xfrm>
                        <a:off x="7589927" y="1964198"/>
                        <a:ext cx="694974" cy="347486"/>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7">
            <p14:nvContentPartPr>
              <p14:cNvPr id="97" name="Ink 96">
                <a:extLst>
                  <a:ext uri="{FF2B5EF4-FFF2-40B4-BE49-F238E27FC236}">
                    <a16:creationId xmlns:a16="http://schemas.microsoft.com/office/drawing/2014/main" id="{BE0DF796-CA0D-4499-9DE2-275E86DC78E9}"/>
                  </a:ext>
                </a:extLst>
              </p14:cNvPr>
              <p14:cNvContentPartPr/>
              <p14:nvPr/>
            </p14:nvContentPartPr>
            <p14:xfrm>
              <a:off x="5687801" y="3404030"/>
              <a:ext cx="365040" cy="327240"/>
            </p14:xfrm>
          </p:contentPart>
        </mc:Choice>
        <mc:Fallback xmlns="">
          <p:pic>
            <p:nvPicPr>
              <p:cNvPr id="97" name="Ink 96">
                <a:extLst>
                  <a:ext uri="{FF2B5EF4-FFF2-40B4-BE49-F238E27FC236}">
                    <a16:creationId xmlns:a16="http://schemas.microsoft.com/office/drawing/2014/main" id="{BE0DF796-CA0D-4499-9DE2-275E86DC78E9}"/>
                  </a:ext>
                </a:extLst>
              </p:cNvPr>
              <p:cNvPicPr/>
              <p:nvPr/>
            </p:nvPicPr>
            <p:blipFill>
              <a:blip r:embed="rId18"/>
              <a:stretch>
                <a:fillRect/>
              </a:stretch>
            </p:blipFill>
            <p:spPr>
              <a:xfrm>
                <a:off x="5675201" y="3391790"/>
                <a:ext cx="390240" cy="35208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98" name="Ink 97">
                <a:extLst>
                  <a:ext uri="{FF2B5EF4-FFF2-40B4-BE49-F238E27FC236}">
                    <a16:creationId xmlns:a16="http://schemas.microsoft.com/office/drawing/2014/main" id="{BF040AF7-68F7-4AC3-96D5-DE4F41D3CF74}"/>
                  </a:ext>
                </a:extLst>
              </p14:cNvPr>
              <p14:cNvContentPartPr/>
              <p14:nvPr/>
            </p14:nvContentPartPr>
            <p14:xfrm>
              <a:off x="5407664" y="3917081"/>
              <a:ext cx="403560" cy="354600"/>
            </p14:xfrm>
          </p:contentPart>
        </mc:Choice>
        <mc:Fallback xmlns="">
          <p:pic>
            <p:nvPicPr>
              <p:cNvPr id="98" name="Ink 97">
                <a:extLst>
                  <a:ext uri="{FF2B5EF4-FFF2-40B4-BE49-F238E27FC236}">
                    <a16:creationId xmlns:a16="http://schemas.microsoft.com/office/drawing/2014/main" id="{BF040AF7-68F7-4AC3-96D5-DE4F41D3CF74}"/>
                  </a:ext>
                </a:extLst>
              </p:cNvPr>
              <p:cNvPicPr/>
              <p:nvPr/>
            </p:nvPicPr>
            <p:blipFill>
              <a:blip r:embed="rId20"/>
              <a:stretch>
                <a:fillRect/>
              </a:stretch>
            </p:blipFill>
            <p:spPr>
              <a:xfrm>
                <a:off x="5395064" y="3904481"/>
                <a:ext cx="428400" cy="379440"/>
              </a:xfrm>
              <a:prstGeom prst="rect">
                <a:avLst/>
              </a:prstGeom>
            </p:spPr>
          </p:pic>
        </mc:Fallback>
      </mc:AlternateContent>
      <p:sp>
        <p:nvSpPr>
          <p:cNvPr id="99" name="TextBox 98">
            <a:extLst>
              <a:ext uri="{FF2B5EF4-FFF2-40B4-BE49-F238E27FC236}">
                <a16:creationId xmlns:a16="http://schemas.microsoft.com/office/drawing/2014/main" id="{CDF67A43-8C62-4B3B-83A2-D767DB3CC8D9}"/>
              </a:ext>
            </a:extLst>
          </p:cNvPr>
          <p:cNvSpPr txBox="1"/>
          <p:nvPr/>
        </p:nvSpPr>
        <p:spPr>
          <a:xfrm>
            <a:off x="7555797" y="2490303"/>
            <a:ext cx="4063869" cy="584775"/>
          </a:xfrm>
          <a:prstGeom prst="rect">
            <a:avLst/>
          </a:prstGeom>
          <a:noFill/>
        </p:spPr>
        <p:txBody>
          <a:bodyPr wrap="none" rtlCol="0">
            <a:spAutoFit/>
          </a:bodyPr>
          <a:lstStyle/>
          <a:p>
            <a:r>
              <a:rPr lang="en-US" sz="1600" dirty="0"/>
              <a:t>And then the exit angle, from Snell’s law again,</a:t>
            </a:r>
          </a:p>
          <a:p>
            <a:r>
              <a:rPr lang="en-US" sz="1600" dirty="0"/>
              <a:t>will be:</a:t>
            </a:r>
          </a:p>
        </p:txBody>
      </p:sp>
      <p:sp>
        <p:nvSpPr>
          <p:cNvPr id="100" name="TextBox 99">
            <a:extLst>
              <a:ext uri="{FF2B5EF4-FFF2-40B4-BE49-F238E27FC236}">
                <a16:creationId xmlns:a16="http://schemas.microsoft.com/office/drawing/2014/main" id="{31414CDE-1FB6-48C7-AEB3-DA4609E79221}"/>
              </a:ext>
            </a:extLst>
          </p:cNvPr>
          <p:cNvSpPr txBox="1"/>
          <p:nvPr/>
        </p:nvSpPr>
        <p:spPr>
          <a:xfrm>
            <a:off x="7629341" y="4492356"/>
            <a:ext cx="3756991" cy="338554"/>
          </a:xfrm>
          <a:prstGeom prst="rect">
            <a:avLst/>
          </a:prstGeom>
          <a:noFill/>
        </p:spPr>
        <p:txBody>
          <a:bodyPr wrap="none" rtlCol="0">
            <a:spAutoFit/>
          </a:bodyPr>
          <a:lstStyle/>
          <a:p>
            <a:r>
              <a:rPr lang="en-US" sz="1600" dirty="0"/>
              <a:t>Putting these equations together, we have:</a:t>
            </a:r>
          </a:p>
        </p:txBody>
      </p:sp>
      <p:graphicFrame>
        <p:nvGraphicFramePr>
          <p:cNvPr id="101" name="Object 100">
            <a:extLst>
              <a:ext uri="{FF2B5EF4-FFF2-40B4-BE49-F238E27FC236}">
                <a16:creationId xmlns:a16="http://schemas.microsoft.com/office/drawing/2014/main" id="{C4B05A50-F678-42F6-A675-B4A353A51032}"/>
              </a:ext>
            </a:extLst>
          </p:cNvPr>
          <p:cNvGraphicFramePr>
            <a:graphicFrameLocks noChangeAspect="1"/>
          </p:cNvGraphicFramePr>
          <p:nvPr>
            <p:extLst>
              <p:ext uri="{D42A27DB-BD31-4B8C-83A1-F6EECF244321}">
                <p14:modId xmlns:p14="http://schemas.microsoft.com/office/powerpoint/2010/main" val="3679903043"/>
              </p:ext>
            </p:extLst>
          </p:nvPr>
        </p:nvGraphicFramePr>
        <p:xfrm>
          <a:off x="7699877" y="5116334"/>
          <a:ext cx="841375" cy="596900"/>
        </p:xfrm>
        <a:graphic>
          <a:graphicData uri="http://schemas.openxmlformats.org/presentationml/2006/ole">
            <mc:AlternateContent xmlns:mc="http://schemas.openxmlformats.org/markup-compatibility/2006">
              <mc:Choice xmlns:v="urn:schemas-microsoft-com:vml" Requires="v">
                <p:oleObj spid="_x0000_s6401" name="Equation" r:id="rId21" imgW="609480" imgH="431640" progId="Equation.DSMT4">
                  <p:embed/>
                </p:oleObj>
              </mc:Choice>
              <mc:Fallback>
                <p:oleObj name="Equation" r:id="rId21" imgW="609480" imgH="431640" progId="Equation.DSMT4">
                  <p:embed/>
                  <p:pic>
                    <p:nvPicPr>
                      <p:cNvPr id="68" name="Object 67">
                        <a:extLst>
                          <a:ext uri="{FF2B5EF4-FFF2-40B4-BE49-F238E27FC236}">
                            <a16:creationId xmlns:a16="http://schemas.microsoft.com/office/drawing/2014/main" id="{4CED0949-7C31-436F-B137-29CAB04A651E}"/>
                          </a:ext>
                        </a:extLst>
                      </p:cNvPr>
                      <p:cNvPicPr/>
                      <p:nvPr/>
                    </p:nvPicPr>
                    <p:blipFill>
                      <a:blip r:embed="rId22"/>
                      <a:stretch>
                        <a:fillRect/>
                      </a:stretch>
                    </p:blipFill>
                    <p:spPr>
                      <a:xfrm>
                        <a:off x="7699877" y="5116334"/>
                        <a:ext cx="841375" cy="596900"/>
                      </a:xfrm>
                      <a:prstGeom prst="rect">
                        <a:avLst/>
                      </a:prstGeom>
                    </p:spPr>
                  </p:pic>
                </p:oleObj>
              </mc:Fallback>
            </mc:AlternateContent>
          </a:graphicData>
        </a:graphic>
      </p:graphicFrame>
      <p:sp>
        <p:nvSpPr>
          <p:cNvPr id="102" name="TextBox 101">
            <a:extLst>
              <a:ext uri="{FF2B5EF4-FFF2-40B4-BE49-F238E27FC236}">
                <a16:creationId xmlns:a16="http://schemas.microsoft.com/office/drawing/2014/main" id="{2220E422-3DAF-4D90-B3C8-9A722A900669}"/>
              </a:ext>
            </a:extLst>
          </p:cNvPr>
          <p:cNvSpPr txBox="1"/>
          <p:nvPr/>
        </p:nvSpPr>
        <p:spPr>
          <a:xfrm>
            <a:off x="7629341" y="5918299"/>
            <a:ext cx="4439357" cy="584775"/>
          </a:xfrm>
          <a:prstGeom prst="rect">
            <a:avLst/>
          </a:prstGeom>
          <a:noFill/>
        </p:spPr>
        <p:txBody>
          <a:bodyPr wrap="square" rtlCol="0">
            <a:spAutoFit/>
          </a:bodyPr>
          <a:lstStyle/>
          <a:p>
            <a:r>
              <a:rPr lang="en-US" sz="1600" dirty="0"/>
              <a:t>In other words, a ray headed towards the </a:t>
            </a:r>
          </a:p>
          <a:p>
            <a:r>
              <a:rPr lang="en-US" sz="1600" dirty="0"/>
              <a:t>center will emerge approximately undeflected.</a:t>
            </a:r>
          </a:p>
        </p:txBody>
      </p:sp>
      <p:sp>
        <p:nvSpPr>
          <p:cNvPr id="103" name="Rectangle 102">
            <a:extLst>
              <a:ext uri="{FF2B5EF4-FFF2-40B4-BE49-F238E27FC236}">
                <a16:creationId xmlns:a16="http://schemas.microsoft.com/office/drawing/2014/main" id="{54B5378C-4B7E-48EB-AD5B-AE06EFB433A9}"/>
              </a:ext>
            </a:extLst>
          </p:cNvPr>
          <p:cNvSpPr/>
          <p:nvPr/>
        </p:nvSpPr>
        <p:spPr>
          <a:xfrm>
            <a:off x="250227" y="5167661"/>
            <a:ext cx="3723116" cy="338554"/>
          </a:xfrm>
          <a:prstGeom prst="rect">
            <a:avLst/>
          </a:prstGeom>
        </p:spPr>
        <p:txBody>
          <a:bodyPr wrap="square">
            <a:spAutoFit/>
          </a:bodyPr>
          <a:lstStyle/>
          <a:p>
            <a:r>
              <a:rPr lang="en-US" sz="1600" dirty="0"/>
              <a:t>Then the transmitted angle will be:</a:t>
            </a:r>
            <a:r>
              <a:rPr lang="en-US" sz="1600" baseline="-25000" dirty="0"/>
              <a:t> </a:t>
            </a:r>
            <a:endParaRPr lang="en-US" sz="1600" dirty="0"/>
          </a:p>
        </p:txBody>
      </p:sp>
      <p:graphicFrame>
        <p:nvGraphicFramePr>
          <p:cNvPr id="104" name="Object 103">
            <a:extLst>
              <a:ext uri="{FF2B5EF4-FFF2-40B4-BE49-F238E27FC236}">
                <a16:creationId xmlns:a16="http://schemas.microsoft.com/office/drawing/2014/main" id="{A1107E9C-CF44-40CC-A853-DDD99A9F8990}"/>
              </a:ext>
            </a:extLst>
          </p:cNvPr>
          <p:cNvGraphicFramePr>
            <a:graphicFrameLocks noChangeAspect="1"/>
          </p:cNvGraphicFramePr>
          <p:nvPr>
            <p:extLst>
              <p:ext uri="{D42A27DB-BD31-4B8C-83A1-F6EECF244321}">
                <p14:modId xmlns:p14="http://schemas.microsoft.com/office/powerpoint/2010/main" val="1792905341"/>
              </p:ext>
            </p:extLst>
          </p:nvPr>
        </p:nvGraphicFramePr>
        <p:xfrm>
          <a:off x="8552799" y="5116334"/>
          <a:ext cx="630237" cy="596900"/>
        </p:xfrm>
        <a:graphic>
          <a:graphicData uri="http://schemas.openxmlformats.org/presentationml/2006/ole">
            <mc:AlternateContent xmlns:mc="http://schemas.openxmlformats.org/markup-compatibility/2006">
              <mc:Choice xmlns:v="urn:schemas-microsoft-com:vml" Requires="v">
                <p:oleObj spid="_x0000_s6402" name="Equation" r:id="rId23" imgW="457200" imgH="431640" progId="Equation.DSMT4">
                  <p:embed/>
                </p:oleObj>
              </mc:Choice>
              <mc:Fallback>
                <p:oleObj name="Equation" r:id="rId23" imgW="457200" imgH="431640" progId="Equation.DSMT4">
                  <p:embed/>
                  <p:pic>
                    <p:nvPicPr>
                      <p:cNvPr id="101" name="Object 100">
                        <a:extLst>
                          <a:ext uri="{FF2B5EF4-FFF2-40B4-BE49-F238E27FC236}">
                            <a16:creationId xmlns:a16="http://schemas.microsoft.com/office/drawing/2014/main" id="{C4B05A50-F678-42F6-A675-B4A353A51032}"/>
                          </a:ext>
                        </a:extLst>
                      </p:cNvPr>
                      <p:cNvPicPr/>
                      <p:nvPr/>
                    </p:nvPicPr>
                    <p:blipFill>
                      <a:blip r:embed="rId24"/>
                      <a:stretch>
                        <a:fillRect/>
                      </a:stretch>
                    </p:blipFill>
                    <p:spPr>
                      <a:xfrm>
                        <a:off x="8552799" y="5116334"/>
                        <a:ext cx="630237" cy="596900"/>
                      </a:xfrm>
                      <a:prstGeom prst="rect">
                        <a:avLst/>
                      </a:prstGeom>
                    </p:spPr>
                  </p:pic>
                </p:oleObj>
              </mc:Fallback>
            </mc:AlternateContent>
          </a:graphicData>
        </a:graphic>
      </p:graphicFrame>
      <p:graphicFrame>
        <p:nvGraphicFramePr>
          <p:cNvPr id="105" name="Object 104">
            <a:extLst>
              <a:ext uri="{FF2B5EF4-FFF2-40B4-BE49-F238E27FC236}">
                <a16:creationId xmlns:a16="http://schemas.microsoft.com/office/drawing/2014/main" id="{B75E4964-3AA4-4B65-A903-DB8996281F97}"/>
              </a:ext>
            </a:extLst>
          </p:cNvPr>
          <p:cNvGraphicFramePr>
            <a:graphicFrameLocks noChangeAspect="1"/>
          </p:cNvGraphicFramePr>
          <p:nvPr>
            <p:extLst>
              <p:ext uri="{D42A27DB-BD31-4B8C-83A1-F6EECF244321}">
                <p14:modId xmlns:p14="http://schemas.microsoft.com/office/powerpoint/2010/main" val="1604231356"/>
              </p:ext>
            </p:extLst>
          </p:nvPr>
        </p:nvGraphicFramePr>
        <p:xfrm>
          <a:off x="9212263" y="5116513"/>
          <a:ext cx="928687" cy="596900"/>
        </p:xfrm>
        <a:graphic>
          <a:graphicData uri="http://schemas.openxmlformats.org/presentationml/2006/ole">
            <mc:AlternateContent xmlns:mc="http://schemas.openxmlformats.org/markup-compatibility/2006">
              <mc:Choice xmlns:v="urn:schemas-microsoft-com:vml" Requires="v">
                <p:oleObj spid="_x0000_s6403" name="Equation" r:id="rId25" imgW="672840" imgH="431640" progId="Equation.DSMT4">
                  <p:embed/>
                </p:oleObj>
              </mc:Choice>
              <mc:Fallback>
                <p:oleObj name="Equation" r:id="rId25" imgW="672840" imgH="431640" progId="Equation.DSMT4">
                  <p:embed/>
                  <p:pic>
                    <p:nvPicPr>
                      <p:cNvPr id="101" name="Object 100">
                        <a:extLst>
                          <a:ext uri="{FF2B5EF4-FFF2-40B4-BE49-F238E27FC236}">
                            <a16:creationId xmlns:a16="http://schemas.microsoft.com/office/drawing/2014/main" id="{C4B05A50-F678-42F6-A675-B4A353A51032}"/>
                          </a:ext>
                        </a:extLst>
                      </p:cNvPr>
                      <p:cNvPicPr/>
                      <p:nvPr/>
                    </p:nvPicPr>
                    <p:blipFill>
                      <a:blip r:embed="rId26"/>
                      <a:stretch>
                        <a:fillRect/>
                      </a:stretch>
                    </p:blipFill>
                    <p:spPr>
                      <a:xfrm>
                        <a:off x="9212263" y="5116513"/>
                        <a:ext cx="928687" cy="596900"/>
                      </a:xfrm>
                      <a:prstGeom prst="rect">
                        <a:avLst/>
                      </a:prstGeom>
                    </p:spPr>
                  </p:pic>
                </p:oleObj>
              </mc:Fallback>
            </mc:AlternateContent>
          </a:graphicData>
        </a:graphic>
      </p:graphicFrame>
      <p:graphicFrame>
        <p:nvGraphicFramePr>
          <p:cNvPr id="106" name="Object 105">
            <a:extLst>
              <a:ext uri="{FF2B5EF4-FFF2-40B4-BE49-F238E27FC236}">
                <a16:creationId xmlns:a16="http://schemas.microsoft.com/office/drawing/2014/main" id="{787E0A1A-6830-45BF-B8FC-F028E4266C9A}"/>
              </a:ext>
            </a:extLst>
          </p:cNvPr>
          <p:cNvGraphicFramePr>
            <a:graphicFrameLocks noChangeAspect="1"/>
          </p:cNvGraphicFramePr>
          <p:nvPr>
            <p:extLst>
              <p:ext uri="{D42A27DB-BD31-4B8C-83A1-F6EECF244321}">
                <p14:modId xmlns:p14="http://schemas.microsoft.com/office/powerpoint/2010/main" val="173785264"/>
              </p:ext>
            </p:extLst>
          </p:nvPr>
        </p:nvGraphicFramePr>
        <p:xfrm>
          <a:off x="10142538" y="5256213"/>
          <a:ext cx="368300" cy="315912"/>
        </p:xfrm>
        <a:graphic>
          <a:graphicData uri="http://schemas.openxmlformats.org/presentationml/2006/ole">
            <mc:AlternateContent xmlns:mc="http://schemas.openxmlformats.org/markup-compatibility/2006">
              <mc:Choice xmlns:v="urn:schemas-microsoft-com:vml" Requires="v">
                <p:oleObj spid="_x0000_s6404" name="Equation" r:id="rId27" imgW="266400" imgH="228600" progId="Equation.DSMT4">
                  <p:embed/>
                </p:oleObj>
              </mc:Choice>
              <mc:Fallback>
                <p:oleObj name="Equation" r:id="rId27" imgW="266400" imgH="228600" progId="Equation.DSMT4">
                  <p:embed/>
                  <p:pic>
                    <p:nvPicPr>
                      <p:cNvPr id="105" name="Object 104">
                        <a:extLst>
                          <a:ext uri="{FF2B5EF4-FFF2-40B4-BE49-F238E27FC236}">
                            <a16:creationId xmlns:a16="http://schemas.microsoft.com/office/drawing/2014/main" id="{B75E4964-3AA4-4B65-A903-DB8996281F97}"/>
                          </a:ext>
                        </a:extLst>
                      </p:cNvPr>
                      <p:cNvPicPr/>
                      <p:nvPr/>
                    </p:nvPicPr>
                    <p:blipFill>
                      <a:blip r:embed="rId28"/>
                      <a:stretch>
                        <a:fillRect/>
                      </a:stretch>
                    </p:blipFill>
                    <p:spPr>
                      <a:xfrm>
                        <a:off x="10142538" y="5256213"/>
                        <a:ext cx="368300" cy="315912"/>
                      </a:xfrm>
                      <a:prstGeom prst="rect">
                        <a:avLst/>
                      </a:prstGeom>
                    </p:spPr>
                  </p:pic>
                </p:oleObj>
              </mc:Fallback>
            </mc:AlternateContent>
          </a:graphicData>
        </a:graphic>
      </p:graphicFrame>
    </p:spTree>
    <p:extLst>
      <p:ext uri="{BB962C8B-B14F-4D97-AF65-F5344CB8AC3E}">
        <p14:creationId xmlns:p14="http://schemas.microsoft.com/office/powerpoint/2010/main" val="2539212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9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9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9"/>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5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56"/>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100"/>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01"/>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104"/>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105"/>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106"/>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1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6" grpId="0" animBg="1"/>
      <p:bldP spid="37" grpId="0" animBg="1"/>
      <p:bldP spid="42" grpId="0"/>
      <p:bldP spid="50" grpId="0"/>
      <p:bldP spid="91" grpId="0"/>
      <p:bldP spid="95" grpId="0"/>
      <p:bldP spid="99" grpId="0"/>
      <p:bldP spid="100" grpId="0"/>
      <p:bldP spid="102" grpId="0"/>
      <p:bldP spid="10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Arrow: Up 41">
            <a:extLst>
              <a:ext uri="{FF2B5EF4-FFF2-40B4-BE49-F238E27FC236}">
                <a16:creationId xmlns:a16="http://schemas.microsoft.com/office/drawing/2014/main" id="{0C5D2713-4268-4846-942F-C09B5AA59E24}"/>
              </a:ext>
            </a:extLst>
          </p:cNvPr>
          <p:cNvSpPr/>
          <p:nvPr/>
        </p:nvSpPr>
        <p:spPr>
          <a:xfrm flipV="1">
            <a:off x="6126507" y="3482360"/>
            <a:ext cx="347869" cy="1696271"/>
          </a:xfrm>
          <a:prstGeom prst="upArrow">
            <a:avLst/>
          </a:prstGeom>
          <a:solidFill>
            <a:schemeClr val="bg2">
              <a:lumMod val="9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60" name="Object 59">
            <a:extLst>
              <a:ext uri="{FF2B5EF4-FFF2-40B4-BE49-F238E27FC236}">
                <a16:creationId xmlns:a16="http://schemas.microsoft.com/office/drawing/2014/main" id="{AE3B4148-C9A6-4A29-B1EB-921AB87E381D}"/>
              </a:ext>
            </a:extLst>
          </p:cNvPr>
          <p:cNvGraphicFramePr>
            <a:graphicFrameLocks noChangeAspect="1"/>
          </p:cNvGraphicFramePr>
          <p:nvPr>
            <p:extLst>
              <p:ext uri="{D42A27DB-BD31-4B8C-83A1-F6EECF244321}">
                <p14:modId xmlns:p14="http://schemas.microsoft.com/office/powerpoint/2010/main" val="3911914153"/>
              </p:ext>
            </p:extLst>
          </p:nvPr>
        </p:nvGraphicFramePr>
        <p:xfrm>
          <a:off x="2531971" y="1620895"/>
          <a:ext cx="827561" cy="3792724"/>
        </p:xfrm>
        <a:graphic>
          <a:graphicData uri="http://schemas.openxmlformats.org/presentationml/2006/ole">
            <mc:AlternateContent xmlns:mc="http://schemas.openxmlformats.org/markup-compatibility/2006">
              <mc:Choice xmlns:v="urn:schemas-microsoft-com:vml" Requires="v">
                <p:oleObj spid="_x0000_s7426" name="Bitmap Image" r:id="rId4" imgW="708871" imgH="1371719" progId="Paint.Picture">
                  <p:embed/>
                </p:oleObj>
              </mc:Choice>
              <mc:Fallback>
                <p:oleObj name="Bitmap Image" r:id="rId4" imgW="708871" imgH="1371719" progId="Paint.Picture">
                  <p:embed/>
                  <p:pic>
                    <p:nvPicPr>
                      <p:cNvPr id="5" name="Object 4">
                        <a:extLst>
                          <a:ext uri="{FF2B5EF4-FFF2-40B4-BE49-F238E27FC236}">
                            <a16:creationId xmlns:a16="http://schemas.microsoft.com/office/drawing/2014/main" id="{3C46C0FE-D0D0-45C0-9A07-C6CC1C8EEA4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31971" y="1620895"/>
                        <a:ext cx="827561" cy="3792724"/>
                      </a:xfrm>
                      <a:prstGeom prst="rect">
                        <a:avLst/>
                      </a:prstGeom>
                      <a:noFill/>
                      <a:extLst/>
                    </p:spPr>
                  </p:pic>
                </p:oleObj>
              </mc:Fallback>
            </mc:AlternateContent>
          </a:graphicData>
        </a:graphic>
      </p:graphicFrame>
      <p:sp>
        <p:nvSpPr>
          <p:cNvPr id="3" name="Arrow: Up 2">
            <a:extLst>
              <a:ext uri="{FF2B5EF4-FFF2-40B4-BE49-F238E27FC236}">
                <a16:creationId xmlns:a16="http://schemas.microsoft.com/office/drawing/2014/main" id="{66EB25BD-FCFD-4E73-A21B-019EE24C3EA3}"/>
              </a:ext>
            </a:extLst>
          </p:cNvPr>
          <p:cNvSpPr/>
          <p:nvPr/>
        </p:nvSpPr>
        <p:spPr>
          <a:xfrm>
            <a:off x="846090" y="2396026"/>
            <a:ext cx="347869" cy="1043603"/>
          </a:xfrm>
          <a:prstGeom prst="up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 name="Straight Arrow Connector 3">
            <a:extLst>
              <a:ext uri="{FF2B5EF4-FFF2-40B4-BE49-F238E27FC236}">
                <a16:creationId xmlns:a16="http://schemas.microsoft.com/office/drawing/2014/main" id="{85244991-8CA8-4D8A-8AC1-1B8D4C9F3FD6}"/>
              </a:ext>
            </a:extLst>
          </p:cNvPr>
          <p:cNvCxnSpPr>
            <a:cxnSpLocks/>
            <a:stCxn id="3" idx="0"/>
          </p:cNvCxnSpPr>
          <p:nvPr/>
        </p:nvCxnSpPr>
        <p:spPr>
          <a:xfrm>
            <a:off x="1020025" y="2396026"/>
            <a:ext cx="1908722"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537F1AE7-9AE8-445F-8952-2B8ED017A1CA}"/>
              </a:ext>
            </a:extLst>
          </p:cNvPr>
          <p:cNvCxnSpPr>
            <a:cxnSpLocks/>
          </p:cNvCxnSpPr>
          <p:nvPr/>
        </p:nvCxnSpPr>
        <p:spPr>
          <a:xfrm>
            <a:off x="2928747" y="2393549"/>
            <a:ext cx="3696185" cy="301787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BA1D049-3AF1-4800-93B4-E7DD651F7072}"/>
              </a:ext>
            </a:extLst>
          </p:cNvPr>
          <p:cNvCxnSpPr>
            <a:cxnSpLocks/>
            <a:stCxn id="3" idx="0"/>
          </p:cNvCxnSpPr>
          <p:nvPr/>
        </p:nvCxnSpPr>
        <p:spPr>
          <a:xfrm>
            <a:off x="1020025" y="2396026"/>
            <a:ext cx="1983052" cy="1071846"/>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77FDD365-906D-4A54-B24F-12470E9B8AF3}"/>
              </a:ext>
            </a:extLst>
          </p:cNvPr>
          <p:cNvCxnSpPr>
            <a:cxnSpLocks/>
          </p:cNvCxnSpPr>
          <p:nvPr/>
        </p:nvCxnSpPr>
        <p:spPr>
          <a:xfrm>
            <a:off x="3003077" y="3467872"/>
            <a:ext cx="3663220" cy="1880330"/>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7FDFAEA-1901-470B-8C3A-DF02505BA7C4}"/>
              </a:ext>
            </a:extLst>
          </p:cNvPr>
          <p:cNvCxnSpPr>
            <a:cxnSpLocks/>
          </p:cNvCxnSpPr>
          <p:nvPr/>
        </p:nvCxnSpPr>
        <p:spPr>
          <a:xfrm>
            <a:off x="1020024" y="3643368"/>
            <a:ext cx="193936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553A151D-71CF-4FAF-B307-DE4A2F2E361F}"/>
              </a:ext>
            </a:extLst>
          </p:cNvPr>
          <p:cNvCxnSpPr>
            <a:cxnSpLocks/>
          </p:cNvCxnSpPr>
          <p:nvPr/>
        </p:nvCxnSpPr>
        <p:spPr>
          <a:xfrm>
            <a:off x="1020024" y="3589558"/>
            <a:ext cx="0" cy="127940"/>
          </a:xfrm>
          <a:prstGeom prst="line">
            <a:avLst/>
          </a:prstGeom>
          <a:ln w="19050"/>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27243379-81D2-4BB3-9FE7-7590C7272F28}"/>
              </a:ext>
            </a:extLst>
          </p:cNvPr>
          <p:cNvCxnSpPr/>
          <p:nvPr/>
        </p:nvCxnSpPr>
        <p:spPr>
          <a:xfrm>
            <a:off x="6274695" y="3576713"/>
            <a:ext cx="0" cy="137173"/>
          </a:xfrm>
          <a:prstGeom prst="line">
            <a:avLst/>
          </a:prstGeom>
          <a:ln w="19050"/>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57188025-5285-45ED-824A-4724925DCD3A}"/>
              </a:ext>
            </a:extLst>
          </p:cNvPr>
          <p:cNvSpPr txBox="1"/>
          <p:nvPr/>
        </p:nvSpPr>
        <p:spPr>
          <a:xfrm>
            <a:off x="1831833" y="3500226"/>
            <a:ext cx="457176" cy="523220"/>
          </a:xfrm>
          <a:prstGeom prst="rect">
            <a:avLst/>
          </a:prstGeom>
          <a:noFill/>
        </p:spPr>
        <p:txBody>
          <a:bodyPr wrap="none" rtlCol="0">
            <a:spAutoFit/>
          </a:bodyPr>
          <a:lstStyle/>
          <a:p>
            <a:r>
              <a:rPr lang="en-US" sz="2800" dirty="0"/>
              <a:t>x</a:t>
            </a:r>
            <a:r>
              <a:rPr lang="en-US" sz="2800" baseline="-25000" dirty="0"/>
              <a:t>o</a:t>
            </a:r>
            <a:endParaRPr lang="en-US" dirty="0"/>
          </a:p>
        </p:txBody>
      </p:sp>
      <p:sp>
        <p:nvSpPr>
          <p:cNvPr id="12" name="TextBox 11">
            <a:extLst>
              <a:ext uri="{FF2B5EF4-FFF2-40B4-BE49-F238E27FC236}">
                <a16:creationId xmlns:a16="http://schemas.microsoft.com/office/drawing/2014/main" id="{4EABAF8D-191B-4A6C-8304-7CA461392E38}"/>
              </a:ext>
            </a:extLst>
          </p:cNvPr>
          <p:cNvSpPr txBox="1"/>
          <p:nvPr/>
        </p:nvSpPr>
        <p:spPr>
          <a:xfrm>
            <a:off x="279138" y="2572456"/>
            <a:ext cx="500458" cy="523220"/>
          </a:xfrm>
          <a:prstGeom prst="rect">
            <a:avLst/>
          </a:prstGeom>
          <a:noFill/>
        </p:spPr>
        <p:txBody>
          <a:bodyPr wrap="none" rtlCol="0">
            <a:spAutoFit/>
          </a:bodyPr>
          <a:lstStyle/>
          <a:p>
            <a:r>
              <a:rPr lang="en-US" sz="2800" dirty="0"/>
              <a:t>h</a:t>
            </a:r>
            <a:r>
              <a:rPr lang="en-US" sz="2800" baseline="-25000" dirty="0"/>
              <a:t>o</a:t>
            </a:r>
            <a:endParaRPr lang="en-US" dirty="0"/>
          </a:p>
        </p:txBody>
      </p:sp>
      <p:cxnSp>
        <p:nvCxnSpPr>
          <p:cNvPr id="13" name="Straight Connector 12">
            <a:extLst>
              <a:ext uri="{FF2B5EF4-FFF2-40B4-BE49-F238E27FC236}">
                <a16:creationId xmlns:a16="http://schemas.microsoft.com/office/drawing/2014/main" id="{E035EEA8-7CEE-4C36-985E-DC7EC521AEB3}"/>
              </a:ext>
            </a:extLst>
          </p:cNvPr>
          <p:cNvCxnSpPr>
            <a:cxnSpLocks/>
          </p:cNvCxnSpPr>
          <p:nvPr/>
        </p:nvCxnSpPr>
        <p:spPr>
          <a:xfrm rot="16200000">
            <a:off x="719351" y="3368751"/>
            <a:ext cx="0" cy="137173"/>
          </a:xfrm>
          <a:prstGeom prst="line">
            <a:avLst/>
          </a:prstGeom>
          <a:ln w="25400"/>
        </p:spPr>
        <p:style>
          <a:lnRef idx="3">
            <a:schemeClr val="dk1"/>
          </a:lnRef>
          <a:fillRef idx="0">
            <a:schemeClr val="dk1"/>
          </a:fillRef>
          <a:effectRef idx="2">
            <a:schemeClr val="dk1"/>
          </a:effectRef>
          <a:fontRef idx="minor">
            <a:schemeClr val="tx1"/>
          </a:fontRef>
        </p:style>
      </p:cxnSp>
      <p:cxnSp>
        <p:nvCxnSpPr>
          <p:cNvPr id="14" name="Straight Connector 13">
            <a:extLst>
              <a:ext uri="{FF2B5EF4-FFF2-40B4-BE49-F238E27FC236}">
                <a16:creationId xmlns:a16="http://schemas.microsoft.com/office/drawing/2014/main" id="{EE900709-CF07-480B-BD4A-5FC4F67C8DF2}"/>
              </a:ext>
            </a:extLst>
          </p:cNvPr>
          <p:cNvCxnSpPr>
            <a:cxnSpLocks/>
          </p:cNvCxnSpPr>
          <p:nvPr/>
        </p:nvCxnSpPr>
        <p:spPr>
          <a:xfrm>
            <a:off x="715713" y="2393549"/>
            <a:ext cx="0" cy="1023699"/>
          </a:xfrm>
          <a:prstGeom prst="line">
            <a:avLst/>
          </a:prstGeom>
          <a:ln w="25400"/>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2001DCBF-FBAE-4C34-975B-3DD45092CB7E}"/>
              </a:ext>
            </a:extLst>
          </p:cNvPr>
          <p:cNvCxnSpPr>
            <a:cxnSpLocks/>
          </p:cNvCxnSpPr>
          <p:nvPr/>
        </p:nvCxnSpPr>
        <p:spPr>
          <a:xfrm flipV="1">
            <a:off x="660494" y="2393549"/>
            <a:ext cx="110439" cy="1576"/>
          </a:xfrm>
          <a:prstGeom prst="line">
            <a:avLst/>
          </a:prstGeom>
          <a:ln w="25400"/>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3185BEC7-347D-4E6B-87B6-AA2EBE17DE86}"/>
              </a:ext>
            </a:extLst>
          </p:cNvPr>
          <p:cNvCxnSpPr/>
          <p:nvPr/>
        </p:nvCxnSpPr>
        <p:spPr>
          <a:xfrm>
            <a:off x="3021614" y="3569127"/>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2EDE59C9-780E-4116-9F08-69CFAD3584F2}"/>
              </a:ext>
            </a:extLst>
          </p:cNvPr>
          <p:cNvCxnSpPr>
            <a:cxnSpLocks/>
          </p:cNvCxnSpPr>
          <p:nvPr/>
        </p:nvCxnSpPr>
        <p:spPr>
          <a:xfrm>
            <a:off x="2959389" y="3573618"/>
            <a:ext cx="0" cy="137173"/>
          </a:xfrm>
          <a:prstGeom prst="line">
            <a:avLst/>
          </a:prstGeom>
          <a:ln w="19050"/>
        </p:spPr>
        <p:style>
          <a:lnRef idx="1">
            <a:schemeClr val="dk1"/>
          </a:lnRef>
          <a:fillRef idx="0">
            <a:schemeClr val="dk1"/>
          </a:fillRef>
          <a:effectRef idx="0">
            <a:schemeClr val="dk1"/>
          </a:effectRef>
          <a:fontRef idx="minor">
            <a:schemeClr val="tx1"/>
          </a:fontRef>
        </p:style>
      </p:cxnSp>
      <p:sp>
        <p:nvSpPr>
          <p:cNvPr id="18" name="Rectangle 17">
            <a:extLst>
              <a:ext uri="{FF2B5EF4-FFF2-40B4-BE49-F238E27FC236}">
                <a16:creationId xmlns:a16="http://schemas.microsoft.com/office/drawing/2014/main" id="{B6FB43A7-4C51-4879-A58B-495E446FBD17}"/>
              </a:ext>
            </a:extLst>
          </p:cNvPr>
          <p:cNvSpPr/>
          <p:nvPr/>
        </p:nvSpPr>
        <p:spPr>
          <a:xfrm>
            <a:off x="5174737" y="3558982"/>
            <a:ext cx="394660" cy="523220"/>
          </a:xfrm>
          <a:prstGeom prst="rect">
            <a:avLst/>
          </a:prstGeom>
        </p:spPr>
        <p:txBody>
          <a:bodyPr wrap="none">
            <a:spAutoFit/>
          </a:bodyPr>
          <a:lstStyle/>
          <a:p>
            <a:r>
              <a:rPr lang="en-US" sz="2800" dirty="0"/>
              <a:t>x</a:t>
            </a:r>
            <a:r>
              <a:rPr lang="en-US" sz="2800" baseline="-25000" dirty="0"/>
              <a:t>i</a:t>
            </a:r>
            <a:endParaRPr lang="en-US" dirty="0"/>
          </a:p>
        </p:txBody>
      </p:sp>
      <p:cxnSp>
        <p:nvCxnSpPr>
          <p:cNvPr id="25" name="Straight Connector 24">
            <a:extLst>
              <a:ext uri="{FF2B5EF4-FFF2-40B4-BE49-F238E27FC236}">
                <a16:creationId xmlns:a16="http://schemas.microsoft.com/office/drawing/2014/main" id="{7A6128A7-7784-43CB-AE39-3220DAA21E83}"/>
              </a:ext>
            </a:extLst>
          </p:cNvPr>
          <p:cNvCxnSpPr>
            <a:cxnSpLocks/>
          </p:cNvCxnSpPr>
          <p:nvPr/>
        </p:nvCxnSpPr>
        <p:spPr>
          <a:xfrm flipH="1" flipV="1">
            <a:off x="692683" y="3467872"/>
            <a:ext cx="6575445" cy="14488"/>
          </a:xfrm>
          <a:prstGeom prst="line">
            <a:avLst/>
          </a:prstGeom>
          <a:ln w="19050"/>
        </p:spPr>
        <p:style>
          <a:lnRef idx="1">
            <a:schemeClr val="dk1"/>
          </a:lnRef>
          <a:fillRef idx="0">
            <a:schemeClr val="dk1"/>
          </a:fillRef>
          <a:effectRef idx="0">
            <a:schemeClr val="dk1"/>
          </a:effectRef>
          <a:fontRef idx="minor">
            <a:schemeClr val="tx1"/>
          </a:fontRef>
        </p:style>
      </p:cxnSp>
      <p:sp>
        <p:nvSpPr>
          <p:cNvPr id="35" name="TextBox 34">
            <a:extLst>
              <a:ext uri="{FF2B5EF4-FFF2-40B4-BE49-F238E27FC236}">
                <a16:creationId xmlns:a16="http://schemas.microsoft.com/office/drawing/2014/main" id="{E673AE07-4ABD-4D42-9C07-007A61781937}"/>
              </a:ext>
            </a:extLst>
          </p:cNvPr>
          <p:cNvSpPr txBox="1"/>
          <p:nvPr/>
        </p:nvSpPr>
        <p:spPr>
          <a:xfrm>
            <a:off x="4127433" y="3027588"/>
            <a:ext cx="279244" cy="461665"/>
          </a:xfrm>
          <a:prstGeom prst="rect">
            <a:avLst/>
          </a:prstGeom>
          <a:noFill/>
        </p:spPr>
        <p:txBody>
          <a:bodyPr wrap="none" rtlCol="0">
            <a:spAutoFit/>
          </a:bodyPr>
          <a:lstStyle/>
          <a:p>
            <a:r>
              <a:rPr lang="en-US" sz="2400" dirty="0"/>
              <a:t>f</a:t>
            </a:r>
            <a:endParaRPr lang="en-US" dirty="0"/>
          </a:p>
        </p:txBody>
      </p:sp>
      <p:sp>
        <p:nvSpPr>
          <p:cNvPr id="36" name="Oval 35">
            <a:extLst>
              <a:ext uri="{FF2B5EF4-FFF2-40B4-BE49-F238E27FC236}">
                <a16:creationId xmlns:a16="http://schemas.microsoft.com/office/drawing/2014/main" id="{FA7E0A6E-E3D1-4D30-ABE2-4CE0E7B735AD}"/>
              </a:ext>
            </a:extLst>
          </p:cNvPr>
          <p:cNvSpPr/>
          <p:nvPr/>
        </p:nvSpPr>
        <p:spPr>
          <a:xfrm>
            <a:off x="4229715" y="3441275"/>
            <a:ext cx="66722" cy="750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44" name="Straight Connector 43">
            <a:extLst>
              <a:ext uri="{FF2B5EF4-FFF2-40B4-BE49-F238E27FC236}">
                <a16:creationId xmlns:a16="http://schemas.microsoft.com/office/drawing/2014/main" id="{A2B832F6-4BBC-4E7C-953B-3030B89D2279}"/>
              </a:ext>
            </a:extLst>
          </p:cNvPr>
          <p:cNvCxnSpPr>
            <a:cxnSpLocks/>
          </p:cNvCxnSpPr>
          <p:nvPr/>
        </p:nvCxnSpPr>
        <p:spPr>
          <a:xfrm flipH="1">
            <a:off x="3032240" y="3634423"/>
            <a:ext cx="3247476" cy="252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949A2CE2-0A6D-49D3-BA35-A724EBB2031A}"/>
              </a:ext>
            </a:extLst>
          </p:cNvPr>
          <p:cNvCxnSpPr>
            <a:cxnSpLocks/>
          </p:cNvCxnSpPr>
          <p:nvPr/>
        </p:nvCxnSpPr>
        <p:spPr>
          <a:xfrm rot="16200000">
            <a:off x="6602886" y="5104893"/>
            <a:ext cx="0" cy="137173"/>
          </a:xfrm>
          <a:prstGeom prst="line">
            <a:avLst/>
          </a:prstGeom>
          <a:ln/>
        </p:spPr>
        <p:style>
          <a:lnRef idx="3">
            <a:schemeClr val="dk1"/>
          </a:lnRef>
          <a:fillRef idx="0">
            <a:schemeClr val="dk1"/>
          </a:fillRef>
          <a:effectRef idx="2">
            <a:schemeClr val="dk1"/>
          </a:effectRef>
          <a:fontRef idx="minor">
            <a:schemeClr val="tx1"/>
          </a:fontRef>
        </p:style>
      </p:cxnSp>
      <p:cxnSp>
        <p:nvCxnSpPr>
          <p:cNvPr id="47" name="Straight Connector 46">
            <a:extLst>
              <a:ext uri="{FF2B5EF4-FFF2-40B4-BE49-F238E27FC236}">
                <a16:creationId xmlns:a16="http://schemas.microsoft.com/office/drawing/2014/main" id="{01E05A8D-BE9D-4CBB-AFD4-EC70B369DBDF}"/>
              </a:ext>
            </a:extLst>
          </p:cNvPr>
          <p:cNvCxnSpPr>
            <a:cxnSpLocks/>
          </p:cNvCxnSpPr>
          <p:nvPr/>
        </p:nvCxnSpPr>
        <p:spPr>
          <a:xfrm>
            <a:off x="6580357" y="3503009"/>
            <a:ext cx="15927" cy="1664062"/>
          </a:xfrm>
          <a:prstGeom prst="line">
            <a:avLst/>
          </a:prstGeom>
          <a:ln w="25400"/>
        </p:spPr>
        <p:style>
          <a:lnRef idx="1">
            <a:schemeClr val="dk1"/>
          </a:lnRef>
          <a:fillRef idx="0">
            <a:schemeClr val="dk1"/>
          </a:fillRef>
          <a:effectRef idx="0">
            <a:schemeClr val="dk1"/>
          </a:effectRef>
          <a:fontRef idx="minor">
            <a:schemeClr val="tx1"/>
          </a:fontRef>
        </p:style>
      </p:cxnSp>
      <p:cxnSp>
        <p:nvCxnSpPr>
          <p:cNvPr id="48" name="Straight Connector 47">
            <a:extLst>
              <a:ext uri="{FF2B5EF4-FFF2-40B4-BE49-F238E27FC236}">
                <a16:creationId xmlns:a16="http://schemas.microsoft.com/office/drawing/2014/main" id="{B4B73343-3351-447F-AF1B-652A8EF54F66}"/>
              </a:ext>
            </a:extLst>
          </p:cNvPr>
          <p:cNvCxnSpPr>
            <a:cxnSpLocks/>
          </p:cNvCxnSpPr>
          <p:nvPr/>
        </p:nvCxnSpPr>
        <p:spPr>
          <a:xfrm flipV="1">
            <a:off x="6525137" y="3511373"/>
            <a:ext cx="110439" cy="1576"/>
          </a:xfrm>
          <a:prstGeom prst="line">
            <a:avLst/>
          </a:prstGeom>
          <a:ln w="25400"/>
        </p:spPr>
        <p:style>
          <a:lnRef idx="1">
            <a:schemeClr val="dk1"/>
          </a:lnRef>
          <a:fillRef idx="0">
            <a:schemeClr val="dk1"/>
          </a:fillRef>
          <a:effectRef idx="0">
            <a:schemeClr val="dk1"/>
          </a:effectRef>
          <a:fontRef idx="minor">
            <a:schemeClr val="tx1"/>
          </a:fontRef>
        </p:style>
      </p:cxnSp>
      <p:sp>
        <p:nvSpPr>
          <p:cNvPr id="49" name="TextBox 48">
            <a:extLst>
              <a:ext uri="{FF2B5EF4-FFF2-40B4-BE49-F238E27FC236}">
                <a16:creationId xmlns:a16="http://schemas.microsoft.com/office/drawing/2014/main" id="{CF20DFA6-8BA5-467A-A4E7-69F13B75A5B2}"/>
              </a:ext>
            </a:extLst>
          </p:cNvPr>
          <p:cNvSpPr txBox="1"/>
          <p:nvPr/>
        </p:nvSpPr>
        <p:spPr>
          <a:xfrm>
            <a:off x="6562545" y="3764466"/>
            <a:ext cx="428322" cy="523220"/>
          </a:xfrm>
          <a:prstGeom prst="rect">
            <a:avLst/>
          </a:prstGeom>
          <a:noFill/>
        </p:spPr>
        <p:txBody>
          <a:bodyPr wrap="none" rtlCol="0">
            <a:spAutoFit/>
          </a:bodyPr>
          <a:lstStyle/>
          <a:p>
            <a:r>
              <a:rPr lang="en-US" sz="2800" dirty="0"/>
              <a:t>h</a:t>
            </a:r>
            <a:r>
              <a:rPr lang="en-US" sz="2800" baseline="-25000" dirty="0"/>
              <a:t>i</a:t>
            </a:r>
            <a:endParaRPr lang="en-US" dirty="0"/>
          </a:p>
        </p:txBody>
      </p:sp>
      <p:sp>
        <p:nvSpPr>
          <p:cNvPr id="51" name="TextBox 50">
            <a:extLst>
              <a:ext uri="{FF2B5EF4-FFF2-40B4-BE49-F238E27FC236}">
                <a16:creationId xmlns:a16="http://schemas.microsoft.com/office/drawing/2014/main" id="{37E3D1D1-9B59-4598-BDA6-9EC200E1C948}"/>
              </a:ext>
            </a:extLst>
          </p:cNvPr>
          <p:cNvSpPr txBox="1"/>
          <p:nvPr/>
        </p:nvSpPr>
        <p:spPr>
          <a:xfrm>
            <a:off x="5353112" y="3106620"/>
            <a:ext cx="1405641" cy="369332"/>
          </a:xfrm>
          <a:prstGeom prst="rect">
            <a:avLst/>
          </a:prstGeom>
          <a:noFill/>
        </p:spPr>
        <p:txBody>
          <a:bodyPr wrap="none" rtlCol="0">
            <a:spAutoFit/>
          </a:bodyPr>
          <a:lstStyle/>
          <a:p>
            <a:r>
              <a:rPr lang="en-US" dirty="0"/>
              <a:t>principle axis</a:t>
            </a:r>
          </a:p>
        </p:txBody>
      </p:sp>
      <p:sp>
        <p:nvSpPr>
          <p:cNvPr id="53" name="Title 1">
            <a:extLst>
              <a:ext uri="{FF2B5EF4-FFF2-40B4-BE49-F238E27FC236}">
                <a16:creationId xmlns:a16="http://schemas.microsoft.com/office/drawing/2014/main" id="{F8B3514C-E18F-4239-95D0-A7EDDAFB73CA}"/>
              </a:ext>
            </a:extLst>
          </p:cNvPr>
          <p:cNvSpPr txBox="1">
            <a:spLocks/>
          </p:cNvSpPr>
          <p:nvPr/>
        </p:nvSpPr>
        <p:spPr>
          <a:xfrm>
            <a:off x="4975269" y="132737"/>
            <a:ext cx="3435626" cy="6368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E.4 Lenses</a:t>
            </a:r>
          </a:p>
        </p:txBody>
      </p:sp>
      <p:sp>
        <p:nvSpPr>
          <p:cNvPr id="54" name="TextBox 53">
            <a:extLst>
              <a:ext uri="{FF2B5EF4-FFF2-40B4-BE49-F238E27FC236}">
                <a16:creationId xmlns:a16="http://schemas.microsoft.com/office/drawing/2014/main" id="{1CC1E17C-91FB-44C9-9293-ACB68E44757E}"/>
              </a:ext>
            </a:extLst>
          </p:cNvPr>
          <p:cNvSpPr txBox="1"/>
          <p:nvPr/>
        </p:nvSpPr>
        <p:spPr>
          <a:xfrm>
            <a:off x="7960010" y="2613969"/>
            <a:ext cx="1903150" cy="369332"/>
          </a:xfrm>
          <a:prstGeom prst="rect">
            <a:avLst/>
          </a:prstGeom>
          <a:noFill/>
        </p:spPr>
        <p:txBody>
          <a:bodyPr wrap="none" rtlCol="0">
            <a:spAutoFit/>
          </a:bodyPr>
          <a:lstStyle/>
          <a:p>
            <a:r>
              <a:rPr lang="en-US" dirty="0"/>
              <a:t>Blue transmission:</a:t>
            </a:r>
          </a:p>
        </p:txBody>
      </p:sp>
      <p:graphicFrame>
        <p:nvGraphicFramePr>
          <p:cNvPr id="55" name="Object 54">
            <a:extLst>
              <a:ext uri="{FF2B5EF4-FFF2-40B4-BE49-F238E27FC236}">
                <a16:creationId xmlns:a16="http://schemas.microsoft.com/office/drawing/2014/main" id="{7ECAAE48-92C6-49DD-8CD5-B78229FEB041}"/>
              </a:ext>
            </a:extLst>
          </p:cNvPr>
          <p:cNvGraphicFramePr>
            <a:graphicFrameLocks noChangeAspect="1"/>
          </p:cNvGraphicFramePr>
          <p:nvPr>
            <p:extLst>
              <p:ext uri="{D42A27DB-BD31-4B8C-83A1-F6EECF244321}">
                <p14:modId xmlns:p14="http://schemas.microsoft.com/office/powerpoint/2010/main" val="3455357314"/>
              </p:ext>
            </p:extLst>
          </p:nvPr>
        </p:nvGraphicFramePr>
        <p:xfrm>
          <a:off x="8506714" y="3146913"/>
          <a:ext cx="1760538" cy="333375"/>
        </p:xfrm>
        <a:graphic>
          <a:graphicData uri="http://schemas.openxmlformats.org/presentationml/2006/ole">
            <mc:AlternateContent xmlns:mc="http://schemas.openxmlformats.org/markup-compatibility/2006">
              <mc:Choice xmlns:v="urn:schemas-microsoft-com:vml" Requires="v">
                <p:oleObj spid="_x0000_s7427" name="Equation" r:id="rId6" imgW="1206360" imgH="228600" progId="Equation.DSMT4">
                  <p:embed/>
                </p:oleObj>
              </mc:Choice>
              <mc:Fallback>
                <p:oleObj name="Equation" r:id="rId6" imgW="1206360" imgH="228600" progId="Equation.DSMT4">
                  <p:embed/>
                  <p:pic>
                    <p:nvPicPr>
                      <p:cNvPr id="55" name="Object 54">
                        <a:extLst>
                          <a:ext uri="{FF2B5EF4-FFF2-40B4-BE49-F238E27FC236}">
                            <a16:creationId xmlns:a16="http://schemas.microsoft.com/office/drawing/2014/main" id="{7ECAAE48-92C6-49DD-8CD5-B78229FEB041}"/>
                          </a:ext>
                        </a:extLst>
                      </p:cNvPr>
                      <p:cNvPicPr/>
                      <p:nvPr/>
                    </p:nvPicPr>
                    <p:blipFill>
                      <a:blip r:embed="rId7"/>
                      <a:stretch>
                        <a:fillRect/>
                      </a:stretch>
                    </p:blipFill>
                    <p:spPr>
                      <a:xfrm>
                        <a:off x="8506714" y="3146913"/>
                        <a:ext cx="1760538" cy="333375"/>
                      </a:xfrm>
                      <a:prstGeom prst="rect">
                        <a:avLst/>
                      </a:prstGeom>
                    </p:spPr>
                  </p:pic>
                </p:oleObj>
              </mc:Fallback>
            </mc:AlternateContent>
          </a:graphicData>
        </a:graphic>
      </p:graphicFrame>
      <p:sp>
        <p:nvSpPr>
          <p:cNvPr id="56" name="TextBox 55">
            <a:extLst>
              <a:ext uri="{FF2B5EF4-FFF2-40B4-BE49-F238E27FC236}">
                <a16:creationId xmlns:a16="http://schemas.microsoft.com/office/drawing/2014/main" id="{BA0B01E7-792F-40AD-B116-31E37E9EB327}"/>
              </a:ext>
            </a:extLst>
          </p:cNvPr>
          <p:cNvSpPr txBox="1"/>
          <p:nvPr/>
        </p:nvSpPr>
        <p:spPr>
          <a:xfrm>
            <a:off x="7979182" y="3662070"/>
            <a:ext cx="2170594" cy="369332"/>
          </a:xfrm>
          <a:prstGeom prst="rect">
            <a:avLst/>
          </a:prstGeom>
          <a:noFill/>
        </p:spPr>
        <p:txBody>
          <a:bodyPr wrap="none" rtlCol="0">
            <a:spAutoFit/>
          </a:bodyPr>
          <a:lstStyle/>
          <a:p>
            <a:r>
              <a:rPr lang="en-US" dirty="0"/>
              <a:t>Orange transmission:</a:t>
            </a:r>
          </a:p>
        </p:txBody>
      </p:sp>
      <p:graphicFrame>
        <p:nvGraphicFramePr>
          <p:cNvPr id="57" name="Object 56">
            <a:extLst>
              <a:ext uri="{FF2B5EF4-FFF2-40B4-BE49-F238E27FC236}">
                <a16:creationId xmlns:a16="http://schemas.microsoft.com/office/drawing/2014/main" id="{264D95F7-6474-4334-BC32-08DDCFCE6AF0}"/>
              </a:ext>
            </a:extLst>
          </p:cNvPr>
          <p:cNvGraphicFramePr>
            <a:graphicFrameLocks noChangeAspect="1"/>
          </p:cNvGraphicFramePr>
          <p:nvPr>
            <p:extLst>
              <p:ext uri="{D42A27DB-BD31-4B8C-83A1-F6EECF244321}">
                <p14:modId xmlns:p14="http://schemas.microsoft.com/office/powerpoint/2010/main" val="4238247894"/>
              </p:ext>
            </p:extLst>
          </p:nvPr>
        </p:nvGraphicFramePr>
        <p:xfrm>
          <a:off x="8508580" y="4107280"/>
          <a:ext cx="1909763" cy="352425"/>
        </p:xfrm>
        <a:graphic>
          <a:graphicData uri="http://schemas.openxmlformats.org/presentationml/2006/ole">
            <mc:AlternateContent xmlns:mc="http://schemas.openxmlformats.org/markup-compatibility/2006">
              <mc:Choice xmlns:v="urn:schemas-microsoft-com:vml" Requires="v">
                <p:oleObj spid="_x0000_s7428" name="Equation" r:id="rId8" imgW="1307880" imgH="241200" progId="Equation.DSMT4">
                  <p:embed/>
                </p:oleObj>
              </mc:Choice>
              <mc:Fallback>
                <p:oleObj name="Equation" r:id="rId8" imgW="1307880" imgH="241200" progId="Equation.DSMT4">
                  <p:embed/>
                  <p:pic>
                    <p:nvPicPr>
                      <p:cNvPr id="57" name="Object 56">
                        <a:extLst>
                          <a:ext uri="{FF2B5EF4-FFF2-40B4-BE49-F238E27FC236}">
                            <a16:creationId xmlns:a16="http://schemas.microsoft.com/office/drawing/2014/main" id="{264D95F7-6474-4334-BC32-08DDCFCE6AF0}"/>
                          </a:ext>
                        </a:extLst>
                      </p:cNvPr>
                      <p:cNvPicPr/>
                      <p:nvPr/>
                    </p:nvPicPr>
                    <p:blipFill>
                      <a:blip r:embed="rId9"/>
                      <a:stretch>
                        <a:fillRect/>
                      </a:stretch>
                    </p:blipFill>
                    <p:spPr>
                      <a:xfrm>
                        <a:off x="8508580" y="4107280"/>
                        <a:ext cx="1909763" cy="352425"/>
                      </a:xfrm>
                      <a:prstGeom prst="rect">
                        <a:avLst/>
                      </a:prstGeom>
                    </p:spPr>
                  </p:pic>
                </p:oleObj>
              </mc:Fallback>
            </mc:AlternateContent>
          </a:graphicData>
        </a:graphic>
      </p:graphicFrame>
      <p:sp>
        <p:nvSpPr>
          <p:cNvPr id="58" name="TextBox 57">
            <a:extLst>
              <a:ext uri="{FF2B5EF4-FFF2-40B4-BE49-F238E27FC236}">
                <a16:creationId xmlns:a16="http://schemas.microsoft.com/office/drawing/2014/main" id="{20130378-8A3D-4DC3-B238-BB17827FDBB7}"/>
              </a:ext>
            </a:extLst>
          </p:cNvPr>
          <p:cNvSpPr txBox="1"/>
          <p:nvPr/>
        </p:nvSpPr>
        <p:spPr>
          <a:xfrm>
            <a:off x="7930695" y="4593771"/>
            <a:ext cx="1367106" cy="369332"/>
          </a:xfrm>
          <a:prstGeom prst="rect">
            <a:avLst/>
          </a:prstGeom>
          <a:noFill/>
        </p:spPr>
        <p:txBody>
          <a:bodyPr wrap="none" rtlCol="0">
            <a:spAutoFit/>
          </a:bodyPr>
          <a:lstStyle/>
          <a:p>
            <a:r>
              <a:rPr lang="en-US" dirty="0"/>
              <a:t>Intersection:</a:t>
            </a:r>
          </a:p>
        </p:txBody>
      </p:sp>
      <p:graphicFrame>
        <p:nvGraphicFramePr>
          <p:cNvPr id="59" name="Object 58">
            <a:extLst>
              <a:ext uri="{FF2B5EF4-FFF2-40B4-BE49-F238E27FC236}">
                <a16:creationId xmlns:a16="http://schemas.microsoft.com/office/drawing/2014/main" id="{27D2F75A-616C-4797-BFA9-625B99E7B184}"/>
              </a:ext>
            </a:extLst>
          </p:cNvPr>
          <p:cNvGraphicFramePr>
            <a:graphicFrameLocks noChangeAspect="1"/>
          </p:cNvGraphicFramePr>
          <p:nvPr>
            <p:extLst>
              <p:ext uri="{D42A27DB-BD31-4B8C-83A1-F6EECF244321}">
                <p14:modId xmlns:p14="http://schemas.microsoft.com/office/powerpoint/2010/main" val="2733434944"/>
              </p:ext>
            </p:extLst>
          </p:nvPr>
        </p:nvGraphicFramePr>
        <p:xfrm>
          <a:off x="8039573" y="5058523"/>
          <a:ext cx="1149350" cy="350837"/>
        </p:xfrm>
        <a:graphic>
          <a:graphicData uri="http://schemas.openxmlformats.org/presentationml/2006/ole">
            <mc:AlternateContent xmlns:mc="http://schemas.openxmlformats.org/markup-compatibility/2006">
              <mc:Choice xmlns:v="urn:schemas-microsoft-com:vml" Requires="v">
                <p:oleObj spid="_x0000_s7429" name="Equation" r:id="rId10" imgW="787320" imgH="241200" progId="Equation.DSMT4">
                  <p:embed/>
                </p:oleObj>
              </mc:Choice>
              <mc:Fallback>
                <p:oleObj name="Equation" r:id="rId10" imgW="787320" imgH="241200" progId="Equation.DSMT4">
                  <p:embed/>
                  <p:pic>
                    <p:nvPicPr>
                      <p:cNvPr id="59" name="Object 58">
                        <a:extLst>
                          <a:ext uri="{FF2B5EF4-FFF2-40B4-BE49-F238E27FC236}">
                            <a16:creationId xmlns:a16="http://schemas.microsoft.com/office/drawing/2014/main" id="{27D2F75A-616C-4797-BFA9-625B99E7B184}"/>
                          </a:ext>
                        </a:extLst>
                      </p:cNvPr>
                      <p:cNvPicPr/>
                      <p:nvPr/>
                    </p:nvPicPr>
                    <p:blipFill>
                      <a:blip r:embed="rId11"/>
                      <a:stretch>
                        <a:fillRect/>
                      </a:stretch>
                    </p:blipFill>
                    <p:spPr>
                      <a:xfrm>
                        <a:off x="8039573" y="5058523"/>
                        <a:ext cx="1149350" cy="350837"/>
                      </a:xfrm>
                      <a:prstGeom prst="rect">
                        <a:avLst/>
                      </a:prstGeom>
                    </p:spPr>
                  </p:pic>
                </p:oleObj>
              </mc:Fallback>
            </mc:AlternateContent>
          </a:graphicData>
        </a:graphic>
      </p:graphicFrame>
      <p:cxnSp>
        <p:nvCxnSpPr>
          <p:cNvPr id="61" name="Straight Connector 60">
            <a:extLst>
              <a:ext uri="{FF2B5EF4-FFF2-40B4-BE49-F238E27FC236}">
                <a16:creationId xmlns:a16="http://schemas.microsoft.com/office/drawing/2014/main" id="{07C57221-C7A7-4E41-88A9-CFC64A00557E}"/>
              </a:ext>
            </a:extLst>
          </p:cNvPr>
          <p:cNvCxnSpPr>
            <a:cxnSpLocks/>
          </p:cNvCxnSpPr>
          <p:nvPr/>
        </p:nvCxnSpPr>
        <p:spPr>
          <a:xfrm flipV="1">
            <a:off x="602479" y="1593740"/>
            <a:ext cx="5421462" cy="1"/>
          </a:xfrm>
          <a:prstGeom prst="line">
            <a:avLst/>
          </a:prstGeom>
          <a:ln w="19050">
            <a:prstDash val="sysDash"/>
          </a:ln>
        </p:spPr>
        <p:style>
          <a:lnRef idx="2">
            <a:schemeClr val="dk1"/>
          </a:lnRef>
          <a:fillRef idx="0">
            <a:schemeClr val="dk1"/>
          </a:fillRef>
          <a:effectRef idx="1">
            <a:schemeClr val="dk1"/>
          </a:effectRef>
          <a:fontRef idx="minor">
            <a:schemeClr val="tx1"/>
          </a:fontRef>
        </p:style>
      </p:cxnSp>
      <p:cxnSp>
        <p:nvCxnSpPr>
          <p:cNvPr id="62" name="Straight Connector 61">
            <a:extLst>
              <a:ext uri="{FF2B5EF4-FFF2-40B4-BE49-F238E27FC236}">
                <a16:creationId xmlns:a16="http://schemas.microsoft.com/office/drawing/2014/main" id="{634AA8CC-861A-4BCA-86B2-78830063E34F}"/>
              </a:ext>
            </a:extLst>
          </p:cNvPr>
          <p:cNvCxnSpPr>
            <a:cxnSpLocks/>
          </p:cNvCxnSpPr>
          <p:nvPr/>
        </p:nvCxnSpPr>
        <p:spPr>
          <a:xfrm>
            <a:off x="2956686" y="1452893"/>
            <a:ext cx="0" cy="333321"/>
          </a:xfrm>
          <a:prstGeom prst="line">
            <a:avLst/>
          </a:prstGeom>
          <a:ln w="19050"/>
        </p:spPr>
        <p:style>
          <a:lnRef idx="1">
            <a:schemeClr val="dk1"/>
          </a:lnRef>
          <a:fillRef idx="0">
            <a:schemeClr val="dk1"/>
          </a:fillRef>
          <a:effectRef idx="0">
            <a:schemeClr val="dk1"/>
          </a:effectRef>
          <a:fontRef idx="minor">
            <a:schemeClr val="tx1"/>
          </a:fontRef>
        </p:style>
      </p:cxnSp>
      <p:sp>
        <p:nvSpPr>
          <p:cNvPr id="63" name="TextBox 62">
            <a:extLst>
              <a:ext uri="{FF2B5EF4-FFF2-40B4-BE49-F238E27FC236}">
                <a16:creationId xmlns:a16="http://schemas.microsoft.com/office/drawing/2014/main" id="{752FA2CC-4DA0-4148-9797-C0D8D8E29A3F}"/>
              </a:ext>
            </a:extLst>
          </p:cNvPr>
          <p:cNvSpPr txBox="1"/>
          <p:nvPr/>
        </p:nvSpPr>
        <p:spPr>
          <a:xfrm>
            <a:off x="572894" y="932695"/>
            <a:ext cx="2386496" cy="584775"/>
          </a:xfrm>
          <a:prstGeom prst="rect">
            <a:avLst/>
          </a:prstGeom>
          <a:noFill/>
        </p:spPr>
        <p:txBody>
          <a:bodyPr wrap="square" rtlCol="0">
            <a:spAutoFit/>
          </a:bodyPr>
          <a:lstStyle/>
          <a:p>
            <a:r>
              <a:rPr lang="en-US" sz="1600" dirty="0"/>
              <a:t>region where light came </a:t>
            </a:r>
          </a:p>
          <a:p>
            <a:r>
              <a:rPr lang="en-US" sz="1600" dirty="0"/>
              <a:t>from: x</a:t>
            </a:r>
            <a:r>
              <a:rPr lang="en-US" sz="1600" baseline="-25000" dirty="0"/>
              <a:t>o</a:t>
            </a:r>
            <a:r>
              <a:rPr lang="en-US" sz="1600" dirty="0"/>
              <a:t> &gt; 0</a:t>
            </a:r>
          </a:p>
        </p:txBody>
      </p:sp>
      <p:sp>
        <p:nvSpPr>
          <p:cNvPr id="64" name="TextBox 63">
            <a:extLst>
              <a:ext uri="{FF2B5EF4-FFF2-40B4-BE49-F238E27FC236}">
                <a16:creationId xmlns:a16="http://schemas.microsoft.com/office/drawing/2014/main" id="{BAB22B5B-13F2-46BF-B8EE-281A90B563E6}"/>
              </a:ext>
            </a:extLst>
          </p:cNvPr>
          <p:cNvSpPr txBox="1"/>
          <p:nvPr/>
        </p:nvSpPr>
        <p:spPr>
          <a:xfrm>
            <a:off x="3205242" y="1105610"/>
            <a:ext cx="3011274" cy="369332"/>
          </a:xfrm>
          <a:prstGeom prst="rect">
            <a:avLst/>
          </a:prstGeom>
          <a:noFill/>
        </p:spPr>
        <p:txBody>
          <a:bodyPr wrap="none" rtlCol="0">
            <a:spAutoFit/>
          </a:bodyPr>
          <a:lstStyle/>
          <a:p>
            <a:r>
              <a:rPr lang="en-US" dirty="0"/>
              <a:t>region where light went: x</a:t>
            </a:r>
            <a:r>
              <a:rPr lang="en-US" baseline="-25000" dirty="0"/>
              <a:t>i</a:t>
            </a:r>
            <a:r>
              <a:rPr lang="en-US" dirty="0"/>
              <a:t> &gt; 0</a:t>
            </a:r>
          </a:p>
        </p:txBody>
      </p:sp>
      <p:graphicFrame>
        <p:nvGraphicFramePr>
          <p:cNvPr id="65" name="Object 64">
            <a:extLst>
              <a:ext uri="{FF2B5EF4-FFF2-40B4-BE49-F238E27FC236}">
                <a16:creationId xmlns:a16="http://schemas.microsoft.com/office/drawing/2014/main" id="{3A62FBA1-EA2C-4DA6-9F2C-0A667A5D7A54}"/>
              </a:ext>
            </a:extLst>
          </p:cNvPr>
          <p:cNvGraphicFramePr>
            <a:graphicFrameLocks noChangeAspect="1"/>
          </p:cNvGraphicFramePr>
          <p:nvPr>
            <p:extLst>
              <p:ext uri="{D42A27DB-BD31-4B8C-83A1-F6EECF244321}">
                <p14:modId xmlns:p14="http://schemas.microsoft.com/office/powerpoint/2010/main" val="3043411612"/>
              </p:ext>
            </p:extLst>
          </p:nvPr>
        </p:nvGraphicFramePr>
        <p:xfrm>
          <a:off x="10267252" y="3017347"/>
          <a:ext cx="1001712" cy="611187"/>
        </p:xfrm>
        <a:graphic>
          <a:graphicData uri="http://schemas.openxmlformats.org/presentationml/2006/ole">
            <mc:AlternateContent xmlns:mc="http://schemas.openxmlformats.org/markup-compatibility/2006">
              <mc:Choice xmlns:v="urn:schemas-microsoft-com:vml" Requires="v">
                <p:oleObj spid="_x0000_s7430" name="Equation" r:id="rId12" imgW="685800" imgH="419040" progId="Equation.DSMT4">
                  <p:embed/>
                </p:oleObj>
              </mc:Choice>
              <mc:Fallback>
                <p:oleObj name="Equation" r:id="rId12" imgW="685800" imgH="419040" progId="Equation.DSMT4">
                  <p:embed/>
                  <p:pic>
                    <p:nvPicPr>
                      <p:cNvPr id="65" name="Object 64">
                        <a:extLst>
                          <a:ext uri="{FF2B5EF4-FFF2-40B4-BE49-F238E27FC236}">
                            <a16:creationId xmlns:a16="http://schemas.microsoft.com/office/drawing/2014/main" id="{3A62FBA1-EA2C-4DA6-9F2C-0A667A5D7A54}"/>
                          </a:ext>
                        </a:extLst>
                      </p:cNvPr>
                      <p:cNvPicPr/>
                      <p:nvPr/>
                    </p:nvPicPr>
                    <p:blipFill>
                      <a:blip r:embed="rId13"/>
                      <a:stretch>
                        <a:fillRect/>
                      </a:stretch>
                    </p:blipFill>
                    <p:spPr>
                      <a:xfrm>
                        <a:off x="10267252" y="3017347"/>
                        <a:ext cx="1001712" cy="611187"/>
                      </a:xfrm>
                      <a:prstGeom prst="rect">
                        <a:avLst/>
                      </a:prstGeom>
                    </p:spPr>
                  </p:pic>
                </p:oleObj>
              </mc:Fallback>
            </mc:AlternateContent>
          </a:graphicData>
        </a:graphic>
      </p:graphicFrame>
      <p:sp>
        <p:nvSpPr>
          <p:cNvPr id="66" name="TextBox 65">
            <a:extLst>
              <a:ext uri="{FF2B5EF4-FFF2-40B4-BE49-F238E27FC236}">
                <a16:creationId xmlns:a16="http://schemas.microsoft.com/office/drawing/2014/main" id="{2C2A0305-81BA-43B2-B6A4-97CC9C41BC31}"/>
              </a:ext>
            </a:extLst>
          </p:cNvPr>
          <p:cNvSpPr txBox="1"/>
          <p:nvPr/>
        </p:nvSpPr>
        <p:spPr>
          <a:xfrm>
            <a:off x="6885026" y="1089573"/>
            <a:ext cx="5003914" cy="1323439"/>
          </a:xfrm>
          <a:prstGeom prst="rect">
            <a:avLst/>
          </a:prstGeom>
          <a:noFill/>
        </p:spPr>
        <p:txBody>
          <a:bodyPr wrap="square" rtlCol="0">
            <a:spAutoFit/>
          </a:bodyPr>
          <a:lstStyle/>
          <a:p>
            <a:r>
              <a:rPr lang="en-US" sz="1600" dirty="0"/>
              <a:t>Now we have enough information to locate an object’s image.  It’s located at the intersection of the two reflected rays.  We’ll write an equation for them and see where this is.  Placing an invisible coordinate system at the center of the lens….</a:t>
            </a:r>
          </a:p>
        </p:txBody>
      </p:sp>
      <p:graphicFrame>
        <p:nvGraphicFramePr>
          <p:cNvPr id="67" name="Object 66">
            <a:extLst>
              <a:ext uri="{FF2B5EF4-FFF2-40B4-BE49-F238E27FC236}">
                <a16:creationId xmlns:a16="http://schemas.microsoft.com/office/drawing/2014/main" id="{35AE3255-705A-4D08-A4DF-7E3797F9D61C}"/>
              </a:ext>
            </a:extLst>
          </p:cNvPr>
          <p:cNvGraphicFramePr>
            <a:graphicFrameLocks noChangeAspect="1"/>
          </p:cNvGraphicFramePr>
          <p:nvPr>
            <p:extLst>
              <p:ext uri="{D42A27DB-BD31-4B8C-83A1-F6EECF244321}">
                <p14:modId xmlns:p14="http://schemas.microsoft.com/office/powerpoint/2010/main" val="2999373263"/>
              </p:ext>
            </p:extLst>
          </p:nvPr>
        </p:nvGraphicFramePr>
        <p:xfrm>
          <a:off x="10445018" y="3972646"/>
          <a:ext cx="927100" cy="630237"/>
        </p:xfrm>
        <a:graphic>
          <a:graphicData uri="http://schemas.openxmlformats.org/presentationml/2006/ole">
            <mc:AlternateContent xmlns:mc="http://schemas.openxmlformats.org/markup-compatibility/2006">
              <mc:Choice xmlns:v="urn:schemas-microsoft-com:vml" Requires="v">
                <p:oleObj spid="_x0000_s7431" name="Equation" r:id="rId14" imgW="634680" imgH="431640" progId="Equation.DSMT4">
                  <p:embed/>
                </p:oleObj>
              </mc:Choice>
              <mc:Fallback>
                <p:oleObj name="Equation" r:id="rId14" imgW="634680" imgH="431640" progId="Equation.DSMT4">
                  <p:embed/>
                  <p:pic>
                    <p:nvPicPr>
                      <p:cNvPr id="67" name="Object 66">
                        <a:extLst>
                          <a:ext uri="{FF2B5EF4-FFF2-40B4-BE49-F238E27FC236}">
                            <a16:creationId xmlns:a16="http://schemas.microsoft.com/office/drawing/2014/main" id="{35AE3255-705A-4D08-A4DF-7E3797F9D61C}"/>
                          </a:ext>
                        </a:extLst>
                      </p:cNvPr>
                      <p:cNvPicPr/>
                      <p:nvPr/>
                    </p:nvPicPr>
                    <p:blipFill>
                      <a:blip r:embed="rId15"/>
                      <a:stretch>
                        <a:fillRect/>
                      </a:stretch>
                    </p:blipFill>
                    <p:spPr>
                      <a:xfrm>
                        <a:off x="10445018" y="3972646"/>
                        <a:ext cx="927100" cy="630237"/>
                      </a:xfrm>
                      <a:prstGeom prst="rect">
                        <a:avLst/>
                      </a:prstGeom>
                    </p:spPr>
                  </p:pic>
                </p:oleObj>
              </mc:Fallback>
            </mc:AlternateContent>
          </a:graphicData>
        </a:graphic>
      </p:graphicFrame>
      <p:graphicFrame>
        <p:nvGraphicFramePr>
          <p:cNvPr id="68" name="Object 67">
            <a:extLst>
              <a:ext uri="{FF2B5EF4-FFF2-40B4-BE49-F238E27FC236}">
                <a16:creationId xmlns:a16="http://schemas.microsoft.com/office/drawing/2014/main" id="{1C14F39C-649D-480D-B709-C8CEACCF398D}"/>
              </a:ext>
            </a:extLst>
          </p:cNvPr>
          <p:cNvGraphicFramePr>
            <a:graphicFrameLocks noChangeAspect="1"/>
          </p:cNvGraphicFramePr>
          <p:nvPr>
            <p:extLst>
              <p:ext uri="{D42A27DB-BD31-4B8C-83A1-F6EECF244321}">
                <p14:modId xmlns:p14="http://schemas.microsoft.com/office/powerpoint/2010/main" val="2045828129"/>
              </p:ext>
            </p:extLst>
          </p:nvPr>
        </p:nvGraphicFramePr>
        <p:xfrm>
          <a:off x="9938639" y="4896338"/>
          <a:ext cx="1873250" cy="704850"/>
        </p:xfrm>
        <a:graphic>
          <a:graphicData uri="http://schemas.openxmlformats.org/presentationml/2006/ole">
            <mc:AlternateContent xmlns:mc="http://schemas.openxmlformats.org/markup-compatibility/2006">
              <mc:Choice xmlns:v="urn:schemas-microsoft-com:vml" Requires="v">
                <p:oleObj spid="_x0000_s7432" name="Equation" r:id="rId16" imgW="1282680" imgH="482400" progId="Equation.DSMT4">
                  <p:embed/>
                </p:oleObj>
              </mc:Choice>
              <mc:Fallback>
                <p:oleObj name="Equation" r:id="rId16" imgW="1282680" imgH="482400" progId="Equation.DSMT4">
                  <p:embed/>
                  <p:pic>
                    <p:nvPicPr>
                      <p:cNvPr id="68" name="Object 67">
                        <a:extLst>
                          <a:ext uri="{FF2B5EF4-FFF2-40B4-BE49-F238E27FC236}">
                            <a16:creationId xmlns:a16="http://schemas.microsoft.com/office/drawing/2014/main" id="{1C14F39C-649D-480D-B709-C8CEACCF398D}"/>
                          </a:ext>
                        </a:extLst>
                      </p:cNvPr>
                      <p:cNvPicPr/>
                      <p:nvPr/>
                    </p:nvPicPr>
                    <p:blipFill>
                      <a:blip r:embed="rId17"/>
                      <a:stretch>
                        <a:fillRect/>
                      </a:stretch>
                    </p:blipFill>
                    <p:spPr>
                      <a:xfrm>
                        <a:off x="9938639" y="4896338"/>
                        <a:ext cx="1873250" cy="704850"/>
                      </a:xfrm>
                      <a:prstGeom prst="rect">
                        <a:avLst/>
                      </a:prstGeom>
                    </p:spPr>
                  </p:pic>
                </p:oleObj>
              </mc:Fallback>
            </mc:AlternateContent>
          </a:graphicData>
        </a:graphic>
      </p:graphicFrame>
      <p:graphicFrame>
        <p:nvGraphicFramePr>
          <p:cNvPr id="69" name="Object 68">
            <a:extLst>
              <a:ext uri="{FF2B5EF4-FFF2-40B4-BE49-F238E27FC236}">
                <a16:creationId xmlns:a16="http://schemas.microsoft.com/office/drawing/2014/main" id="{4268200C-2B8E-4E35-87EB-6B5D3F23F55A}"/>
              </a:ext>
            </a:extLst>
          </p:cNvPr>
          <p:cNvGraphicFramePr>
            <a:graphicFrameLocks noChangeAspect="1"/>
          </p:cNvGraphicFramePr>
          <p:nvPr>
            <p:extLst>
              <p:ext uri="{D42A27DB-BD31-4B8C-83A1-F6EECF244321}">
                <p14:modId xmlns:p14="http://schemas.microsoft.com/office/powerpoint/2010/main" val="3012102018"/>
              </p:ext>
            </p:extLst>
          </p:nvPr>
        </p:nvGraphicFramePr>
        <p:xfrm>
          <a:off x="10157680" y="6004951"/>
          <a:ext cx="1501775" cy="630238"/>
        </p:xfrm>
        <a:graphic>
          <a:graphicData uri="http://schemas.openxmlformats.org/presentationml/2006/ole">
            <mc:AlternateContent xmlns:mc="http://schemas.openxmlformats.org/markup-compatibility/2006">
              <mc:Choice xmlns:v="urn:schemas-microsoft-com:vml" Requires="v">
                <p:oleObj spid="_x0000_s7433" name="Equation" r:id="rId18" imgW="1028520" imgH="431640" progId="Equation.DSMT4">
                  <p:embed/>
                </p:oleObj>
              </mc:Choice>
              <mc:Fallback>
                <p:oleObj name="Equation" r:id="rId18" imgW="1028520" imgH="431640" progId="Equation.DSMT4">
                  <p:embed/>
                  <p:pic>
                    <p:nvPicPr>
                      <p:cNvPr id="69" name="Object 68">
                        <a:extLst>
                          <a:ext uri="{FF2B5EF4-FFF2-40B4-BE49-F238E27FC236}">
                            <a16:creationId xmlns:a16="http://schemas.microsoft.com/office/drawing/2014/main" id="{4268200C-2B8E-4E35-87EB-6B5D3F23F55A}"/>
                          </a:ext>
                        </a:extLst>
                      </p:cNvPr>
                      <p:cNvPicPr/>
                      <p:nvPr/>
                    </p:nvPicPr>
                    <p:blipFill>
                      <a:blip r:embed="rId19"/>
                      <a:stretch>
                        <a:fillRect/>
                      </a:stretch>
                    </p:blipFill>
                    <p:spPr>
                      <a:xfrm>
                        <a:off x="10157680" y="6004951"/>
                        <a:ext cx="1501775" cy="630238"/>
                      </a:xfrm>
                      <a:prstGeom prst="rect">
                        <a:avLst/>
                      </a:prstGeom>
                    </p:spPr>
                  </p:pic>
                </p:oleObj>
              </mc:Fallback>
            </mc:AlternateContent>
          </a:graphicData>
        </a:graphic>
      </p:graphicFrame>
      <p:graphicFrame>
        <p:nvGraphicFramePr>
          <p:cNvPr id="70" name="Object 69">
            <a:extLst>
              <a:ext uri="{FF2B5EF4-FFF2-40B4-BE49-F238E27FC236}">
                <a16:creationId xmlns:a16="http://schemas.microsoft.com/office/drawing/2014/main" id="{C7D96D13-D878-4820-8F78-69803A5E5E86}"/>
              </a:ext>
            </a:extLst>
          </p:cNvPr>
          <p:cNvGraphicFramePr>
            <a:graphicFrameLocks noChangeAspect="1"/>
          </p:cNvGraphicFramePr>
          <p:nvPr>
            <p:extLst>
              <p:ext uri="{D42A27DB-BD31-4B8C-83A1-F6EECF244321}">
                <p14:modId xmlns:p14="http://schemas.microsoft.com/office/powerpoint/2010/main" val="1323306352"/>
              </p:ext>
            </p:extLst>
          </p:nvPr>
        </p:nvGraphicFramePr>
        <p:xfrm>
          <a:off x="8110810" y="6060584"/>
          <a:ext cx="1111250" cy="630237"/>
        </p:xfrm>
        <a:graphic>
          <a:graphicData uri="http://schemas.openxmlformats.org/presentationml/2006/ole">
            <mc:AlternateContent xmlns:mc="http://schemas.openxmlformats.org/markup-compatibility/2006">
              <mc:Choice xmlns:v="urn:schemas-microsoft-com:vml" Requires="v">
                <p:oleObj spid="_x0000_s7434" name="Equation" r:id="rId20" imgW="761760" imgH="431640" progId="Equation.DSMT4">
                  <p:embed/>
                </p:oleObj>
              </mc:Choice>
              <mc:Fallback>
                <p:oleObj name="Equation" r:id="rId20" imgW="761760" imgH="431640" progId="Equation.DSMT4">
                  <p:embed/>
                  <p:pic>
                    <p:nvPicPr>
                      <p:cNvPr id="70" name="Object 69">
                        <a:extLst>
                          <a:ext uri="{FF2B5EF4-FFF2-40B4-BE49-F238E27FC236}">
                            <a16:creationId xmlns:a16="http://schemas.microsoft.com/office/drawing/2014/main" id="{C7D96D13-D878-4820-8F78-69803A5E5E86}"/>
                          </a:ext>
                        </a:extLst>
                      </p:cNvPr>
                      <p:cNvPicPr/>
                      <p:nvPr/>
                    </p:nvPicPr>
                    <p:blipFill>
                      <a:blip r:embed="rId21"/>
                      <a:stretch>
                        <a:fillRect/>
                      </a:stretch>
                    </p:blipFill>
                    <p:spPr>
                      <a:xfrm>
                        <a:off x="8110810" y="6060584"/>
                        <a:ext cx="1111250" cy="630237"/>
                      </a:xfrm>
                      <a:prstGeom prst="rect">
                        <a:avLst/>
                      </a:prstGeom>
                      <a:solidFill>
                        <a:srgbClr val="CCFFCC"/>
                      </a:solidFill>
                    </p:spPr>
                  </p:pic>
                </p:oleObj>
              </mc:Fallback>
            </mc:AlternateContent>
          </a:graphicData>
        </a:graphic>
      </p:graphicFrame>
      <p:sp>
        <p:nvSpPr>
          <p:cNvPr id="72" name="TextBox 71">
            <a:extLst>
              <a:ext uri="{FF2B5EF4-FFF2-40B4-BE49-F238E27FC236}">
                <a16:creationId xmlns:a16="http://schemas.microsoft.com/office/drawing/2014/main" id="{A4984471-08FF-4EDC-A543-2EE6B67421FA}"/>
              </a:ext>
            </a:extLst>
          </p:cNvPr>
          <p:cNvSpPr txBox="1"/>
          <p:nvPr/>
        </p:nvSpPr>
        <p:spPr>
          <a:xfrm>
            <a:off x="378600" y="5023798"/>
            <a:ext cx="1847130" cy="861774"/>
          </a:xfrm>
          <a:prstGeom prst="rect">
            <a:avLst/>
          </a:prstGeom>
          <a:noFill/>
        </p:spPr>
        <p:txBody>
          <a:bodyPr wrap="square" rtlCol="0">
            <a:spAutoFit/>
          </a:bodyPr>
          <a:lstStyle/>
          <a:p>
            <a:r>
              <a:rPr lang="en-US" sz="1600" dirty="0"/>
              <a:t>Height of image is y-coordinate of the intersection</a:t>
            </a:r>
            <a:r>
              <a:rPr lang="en-US" dirty="0"/>
              <a:t>:</a:t>
            </a:r>
          </a:p>
        </p:txBody>
      </p:sp>
      <p:graphicFrame>
        <p:nvGraphicFramePr>
          <p:cNvPr id="73" name="Object 72">
            <a:extLst>
              <a:ext uri="{FF2B5EF4-FFF2-40B4-BE49-F238E27FC236}">
                <a16:creationId xmlns:a16="http://schemas.microsoft.com/office/drawing/2014/main" id="{4E36875E-501C-4505-B6FA-C6488B8215F9}"/>
              </a:ext>
            </a:extLst>
          </p:cNvPr>
          <p:cNvGraphicFramePr>
            <a:graphicFrameLocks noChangeAspect="1"/>
          </p:cNvGraphicFramePr>
          <p:nvPr>
            <p:extLst>
              <p:ext uri="{D42A27DB-BD31-4B8C-83A1-F6EECF244321}">
                <p14:modId xmlns:p14="http://schemas.microsoft.com/office/powerpoint/2010/main" val="2771384783"/>
              </p:ext>
            </p:extLst>
          </p:nvPr>
        </p:nvGraphicFramePr>
        <p:xfrm>
          <a:off x="501229" y="6067545"/>
          <a:ext cx="1019175" cy="630238"/>
        </p:xfrm>
        <a:graphic>
          <a:graphicData uri="http://schemas.openxmlformats.org/presentationml/2006/ole">
            <mc:AlternateContent xmlns:mc="http://schemas.openxmlformats.org/markup-compatibility/2006">
              <mc:Choice xmlns:v="urn:schemas-microsoft-com:vml" Requires="v">
                <p:oleObj spid="_x0000_s7435" name="Equation" r:id="rId22" imgW="698400" imgH="431640" progId="Equation.DSMT4">
                  <p:embed/>
                </p:oleObj>
              </mc:Choice>
              <mc:Fallback>
                <p:oleObj name="Equation" r:id="rId22" imgW="698400" imgH="431640" progId="Equation.DSMT4">
                  <p:embed/>
                  <p:pic>
                    <p:nvPicPr>
                      <p:cNvPr id="73" name="Object 72">
                        <a:extLst>
                          <a:ext uri="{FF2B5EF4-FFF2-40B4-BE49-F238E27FC236}">
                            <a16:creationId xmlns:a16="http://schemas.microsoft.com/office/drawing/2014/main" id="{4E36875E-501C-4505-B6FA-C6488B8215F9}"/>
                          </a:ext>
                        </a:extLst>
                      </p:cNvPr>
                      <p:cNvPicPr/>
                      <p:nvPr/>
                    </p:nvPicPr>
                    <p:blipFill>
                      <a:blip r:embed="rId23"/>
                      <a:stretch>
                        <a:fillRect/>
                      </a:stretch>
                    </p:blipFill>
                    <p:spPr>
                      <a:xfrm>
                        <a:off x="501229" y="6067545"/>
                        <a:ext cx="1019175" cy="630238"/>
                      </a:xfrm>
                      <a:prstGeom prst="rect">
                        <a:avLst/>
                      </a:prstGeom>
                    </p:spPr>
                  </p:pic>
                </p:oleObj>
              </mc:Fallback>
            </mc:AlternateContent>
          </a:graphicData>
        </a:graphic>
      </p:graphicFrame>
      <p:sp>
        <p:nvSpPr>
          <p:cNvPr id="74" name="TextBox 73">
            <a:extLst>
              <a:ext uri="{FF2B5EF4-FFF2-40B4-BE49-F238E27FC236}">
                <a16:creationId xmlns:a16="http://schemas.microsoft.com/office/drawing/2014/main" id="{A16AAF0E-CB7A-4C7E-9817-CE0BED088FB1}"/>
              </a:ext>
            </a:extLst>
          </p:cNvPr>
          <p:cNvSpPr txBox="1"/>
          <p:nvPr/>
        </p:nvSpPr>
        <p:spPr>
          <a:xfrm>
            <a:off x="1739445" y="6191694"/>
            <a:ext cx="1795235" cy="338554"/>
          </a:xfrm>
          <a:prstGeom prst="rect">
            <a:avLst/>
          </a:prstGeom>
          <a:noFill/>
        </p:spPr>
        <p:txBody>
          <a:bodyPr wrap="none" rtlCol="0">
            <a:spAutoFit/>
          </a:bodyPr>
          <a:lstStyle/>
          <a:p>
            <a:r>
              <a:rPr lang="en-US" sz="1600" dirty="0"/>
              <a:t>So magnification is:</a:t>
            </a:r>
            <a:endParaRPr lang="en-US" dirty="0"/>
          </a:p>
        </p:txBody>
      </p:sp>
      <p:graphicFrame>
        <p:nvGraphicFramePr>
          <p:cNvPr id="75" name="Object 74">
            <a:extLst>
              <a:ext uri="{FF2B5EF4-FFF2-40B4-BE49-F238E27FC236}">
                <a16:creationId xmlns:a16="http://schemas.microsoft.com/office/drawing/2014/main" id="{7C26EF78-AAD3-4F48-ABF0-BDCB3FE0BF6B}"/>
              </a:ext>
            </a:extLst>
          </p:cNvPr>
          <p:cNvGraphicFramePr>
            <a:graphicFrameLocks noChangeAspect="1"/>
          </p:cNvGraphicFramePr>
          <p:nvPr>
            <p:extLst>
              <p:ext uri="{D42A27DB-BD31-4B8C-83A1-F6EECF244321}">
                <p14:modId xmlns:p14="http://schemas.microsoft.com/office/powerpoint/2010/main" val="2820083225"/>
              </p:ext>
            </p:extLst>
          </p:nvPr>
        </p:nvGraphicFramePr>
        <p:xfrm>
          <a:off x="3590210" y="6085159"/>
          <a:ext cx="1279010" cy="630237"/>
        </p:xfrm>
        <a:graphic>
          <a:graphicData uri="http://schemas.openxmlformats.org/presentationml/2006/ole">
            <mc:AlternateContent xmlns:mc="http://schemas.openxmlformats.org/markup-compatibility/2006">
              <mc:Choice xmlns:v="urn:schemas-microsoft-com:vml" Requires="v">
                <p:oleObj spid="_x0000_s7436" name="Equation" r:id="rId24" imgW="876240" imgH="431640" progId="Equation.DSMT4">
                  <p:embed/>
                </p:oleObj>
              </mc:Choice>
              <mc:Fallback>
                <p:oleObj name="Equation" r:id="rId24" imgW="876240" imgH="431640" progId="Equation.DSMT4">
                  <p:embed/>
                  <p:pic>
                    <p:nvPicPr>
                      <p:cNvPr id="75" name="Object 74">
                        <a:extLst>
                          <a:ext uri="{FF2B5EF4-FFF2-40B4-BE49-F238E27FC236}">
                            <a16:creationId xmlns:a16="http://schemas.microsoft.com/office/drawing/2014/main" id="{7C26EF78-AAD3-4F48-ABF0-BDCB3FE0BF6B}"/>
                          </a:ext>
                        </a:extLst>
                      </p:cNvPr>
                      <p:cNvPicPr/>
                      <p:nvPr/>
                    </p:nvPicPr>
                    <p:blipFill>
                      <a:blip r:embed="rId25"/>
                      <a:stretch>
                        <a:fillRect/>
                      </a:stretch>
                    </p:blipFill>
                    <p:spPr>
                      <a:xfrm>
                        <a:off x="3590210" y="6085159"/>
                        <a:ext cx="1279010" cy="630237"/>
                      </a:xfrm>
                      <a:prstGeom prst="rect">
                        <a:avLst/>
                      </a:prstGeom>
                      <a:solidFill>
                        <a:srgbClr val="CCFFCC"/>
                      </a:solidFill>
                    </p:spPr>
                  </p:pic>
                </p:oleObj>
              </mc:Fallback>
            </mc:AlternateContent>
          </a:graphicData>
        </a:graphic>
      </p:graphicFrame>
      <p:cxnSp>
        <p:nvCxnSpPr>
          <p:cNvPr id="77" name="Straight Arrow Connector 76">
            <a:extLst>
              <a:ext uri="{FF2B5EF4-FFF2-40B4-BE49-F238E27FC236}">
                <a16:creationId xmlns:a16="http://schemas.microsoft.com/office/drawing/2014/main" id="{3BADB341-615E-4D18-9C62-11C668AF32E4}"/>
              </a:ext>
            </a:extLst>
          </p:cNvPr>
          <p:cNvCxnSpPr/>
          <p:nvPr/>
        </p:nvCxnSpPr>
        <p:spPr>
          <a:xfrm>
            <a:off x="9463461" y="5248763"/>
            <a:ext cx="39905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9" name="Straight Arrow Connector 78">
            <a:extLst>
              <a:ext uri="{FF2B5EF4-FFF2-40B4-BE49-F238E27FC236}">
                <a16:creationId xmlns:a16="http://schemas.microsoft.com/office/drawing/2014/main" id="{EA62301A-AE3A-4604-AC30-65A0F03CB957}"/>
              </a:ext>
            </a:extLst>
          </p:cNvPr>
          <p:cNvCxnSpPr/>
          <p:nvPr/>
        </p:nvCxnSpPr>
        <p:spPr>
          <a:xfrm>
            <a:off x="10766879" y="5601188"/>
            <a:ext cx="0" cy="26938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1" name="Straight Arrow Connector 80">
            <a:extLst>
              <a:ext uri="{FF2B5EF4-FFF2-40B4-BE49-F238E27FC236}">
                <a16:creationId xmlns:a16="http://schemas.microsoft.com/office/drawing/2014/main" id="{FB3AAA09-2966-4290-9BEF-4137C3C521C2}"/>
              </a:ext>
            </a:extLst>
          </p:cNvPr>
          <p:cNvCxnSpPr/>
          <p:nvPr/>
        </p:nvCxnSpPr>
        <p:spPr>
          <a:xfrm flipH="1">
            <a:off x="9463461" y="6320070"/>
            <a:ext cx="47517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1" name="Rectangle 29">
            <a:extLst>
              <a:ext uri="{FF2B5EF4-FFF2-40B4-BE49-F238E27FC236}">
                <a16:creationId xmlns:a16="http://schemas.microsoft.com/office/drawing/2014/main" id="{2D0AA7B5-606F-4F52-AC0C-4CFA7BC88FAA}"/>
              </a:ext>
            </a:extLst>
          </p:cNvPr>
          <p:cNvSpPr>
            <a:spLocks noChangeArrowheads="1"/>
          </p:cNvSpPr>
          <p:nvPr/>
        </p:nvSpPr>
        <p:spPr bwMode="auto">
          <a:xfrm>
            <a:off x="7128291" y="35988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3" name="Object 42">
            <a:extLst>
              <a:ext uri="{FF2B5EF4-FFF2-40B4-BE49-F238E27FC236}">
                <a16:creationId xmlns:a16="http://schemas.microsoft.com/office/drawing/2014/main" id="{F92DAEC2-EEC6-4E74-B6D7-CE85309F84B2}"/>
              </a:ext>
            </a:extLst>
          </p:cNvPr>
          <p:cNvGraphicFramePr>
            <a:graphicFrameLocks noChangeAspect="1"/>
          </p:cNvGraphicFramePr>
          <p:nvPr>
            <p:extLst>
              <p:ext uri="{D42A27DB-BD31-4B8C-83A1-F6EECF244321}">
                <p14:modId xmlns:p14="http://schemas.microsoft.com/office/powerpoint/2010/main" val="1428908969"/>
              </p:ext>
            </p:extLst>
          </p:nvPr>
        </p:nvGraphicFramePr>
        <p:xfrm>
          <a:off x="7128291" y="3719967"/>
          <a:ext cx="593725" cy="625475"/>
        </p:xfrm>
        <a:graphic>
          <a:graphicData uri="http://schemas.openxmlformats.org/presentationml/2006/ole">
            <mc:AlternateContent xmlns:mc="http://schemas.openxmlformats.org/markup-compatibility/2006">
              <mc:Choice xmlns:v="urn:schemas-microsoft-com:vml" Requires="v">
                <p:oleObj spid="_x0000_s7437" name="Bitmap Image" r:id="rId26" imgW="594412" imgH="624894" progId="Paint.Picture">
                  <p:embed/>
                </p:oleObj>
              </mc:Choice>
              <mc:Fallback>
                <p:oleObj name="Bitmap Image" r:id="rId26" imgW="594412" imgH="624894" progId="Paint.Picture">
                  <p:embed/>
                  <p:pic>
                    <p:nvPicPr>
                      <p:cNvPr id="0" name="Object 28"/>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7128291" y="3719967"/>
                        <a:ext cx="593725" cy="625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006583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7"/>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7"/>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67"/>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58"/>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59"/>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77"/>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68"/>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69"/>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81"/>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70"/>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72"/>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73"/>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74"/>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8" grpId="0"/>
      <p:bldP spid="49" grpId="0"/>
      <p:bldP spid="54" grpId="0"/>
      <p:bldP spid="56" grpId="0"/>
      <p:bldP spid="58" grpId="0"/>
      <p:bldP spid="72" grpId="0"/>
      <p:bldP spid="7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4" name="Straight Connector 73">
            <a:extLst>
              <a:ext uri="{FF2B5EF4-FFF2-40B4-BE49-F238E27FC236}">
                <a16:creationId xmlns:a16="http://schemas.microsoft.com/office/drawing/2014/main" id="{68A75C9A-B686-46AD-B585-D993215CC4D1}"/>
              </a:ext>
            </a:extLst>
          </p:cNvPr>
          <p:cNvCxnSpPr>
            <a:cxnSpLocks/>
          </p:cNvCxnSpPr>
          <p:nvPr/>
        </p:nvCxnSpPr>
        <p:spPr>
          <a:xfrm flipH="1" flipV="1">
            <a:off x="947194" y="160681"/>
            <a:ext cx="4074490" cy="2774416"/>
          </a:xfrm>
          <a:prstGeom prst="line">
            <a:avLst/>
          </a:prstGeom>
          <a:ln>
            <a:prstDash val="dash"/>
          </a:ln>
        </p:spPr>
        <p:style>
          <a:lnRef idx="3">
            <a:schemeClr val="accent6"/>
          </a:lnRef>
          <a:fillRef idx="0">
            <a:schemeClr val="accent6"/>
          </a:fillRef>
          <a:effectRef idx="2">
            <a:schemeClr val="accent6"/>
          </a:effectRef>
          <a:fontRef idx="minor">
            <a:schemeClr val="tx1"/>
          </a:fontRef>
        </p:style>
      </p:cxnSp>
      <p:graphicFrame>
        <p:nvGraphicFramePr>
          <p:cNvPr id="54" name="Object 53">
            <a:extLst>
              <a:ext uri="{FF2B5EF4-FFF2-40B4-BE49-F238E27FC236}">
                <a16:creationId xmlns:a16="http://schemas.microsoft.com/office/drawing/2014/main" id="{A3897AAC-D7D1-40DB-B06B-6AA4DBFDE3FF}"/>
              </a:ext>
            </a:extLst>
          </p:cNvPr>
          <p:cNvGraphicFramePr>
            <a:graphicFrameLocks noChangeAspect="1"/>
          </p:cNvGraphicFramePr>
          <p:nvPr>
            <p:extLst>
              <p:ext uri="{D42A27DB-BD31-4B8C-83A1-F6EECF244321}">
                <p14:modId xmlns:p14="http://schemas.microsoft.com/office/powerpoint/2010/main" val="871244519"/>
              </p:ext>
            </p:extLst>
          </p:nvPr>
        </p:nvGraphicFramePr>
        <p:xfrm>
          <a:off x="4824649" y="2143273"/>
          <a:ext cx="792933" cy="3792724"/>
        </p:xfrm>
        <a:graphic>
          <a:graphicData uri="http://schemas.openxmlformats.org/presentationml/2006/ole">
            <mc:AlternateContent xmlns:mc="http://schemas.openxmlformats.org/markup-compatibility/2006">
              <mc:Choice xmlns:v="urn:schemas-microsoft-com:vml" Requires="v">
                <p:oleObj spid="_x0000_s8217" name="Bitmap Image" r:id="rId3" imgW="708871" imgH="1371719" progId="Paint.Picture">
                  <p:embed/>
                </p:oleObj>
              </mc:Choice>
              <mc:Fallback>
                <p:oleObj name="Bitmap Image" r:id="rId3" imgW="708871" imgH="1371719" progId="Paint.Picture">
                  <p:embed/>
                  <p:pic>
                    <p:nvPicPr>
                      <p:cNvPr id="60" name="Object 59">
                        <a:extLst>
                          <a:ext uri="{FF2B5EF4-FFF2-40B4-BE49-F238E27FC236}">
                            <a16:creationId xmlns:a16="http://schemas.microsoft.com/office/drawing/2014/main" id="{AE3B4148-C9A6-4A29-B1EB-921AB87E38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4649" y="2143273"/>
                        <a:ext cx="792933" cy="3792724"/>
                      </a:xfrm>
                      <a:prstGeom prst="rect">
                        <a:avLst/>
                      </a:prstGeom>
                      <a:noFill/>
                      <a:extLst/>
                    </p:spPr>
                  </p:pic>
                </p:oleObj>
              </mc:Fallback>
            </mc:AlternateContent>
          </a:graphicData>
        </a:graphic>
      </p:graphicFrame>
      <p:sp>
        <p:nvSpPr>
          <p:cNvPr id="2" name="Title 1">
            <a:extLst>
              <a:ext uri="{FF2B5EF4-FFF2-40B4-BE49-F238E27FC236}">
                <a16:creationId xmlns:a16="http://schemas.microsoft.com/office/drawing/2014/main" id="{542AA505-9897-4E90-9641-1C62891DF489}"/>
              </a:ext>
            </a:extLst>
          </p:cNvPr>
          <p:cNvSpPr txBox="1">
            <a:spLocks/>
          </p:cNvSpPr>
          <p:nvPr/>
        </p:nvSpPr>
        <p:spPr>
          <a:xfrm>
            <a:off x="3872015" y="239421"/>
            <a:ext cx="2101411" cy="567289"/>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E.4 Lenses</a:t>
            </a:r>
            <a:endParaRPr lang="en-US" b="1" u="sng" dirty="0">
              <a:latin typeface="+mn-lt"/>
            </a:endParaRPr>
          </a:p>
        </p:txBody>
      </p:sp>
      <p:sp>
        <p:nvSpPr>
          <p:cNvPr id="21" name="Arrow: Up 20">
            <a:extLst>
              <a:ext uri="{FF2B5EF4-FFF2-40B4-BE49-F238E27FC236}">
                <a16:creationId xmlns:a16="http://schemas.microsoft.com/office/drawing/2014/main" id="{DA2CE8FB-73CD-40BD-9D50-93949824661A}"/>
              </a:ext>
            </a:extLst>
          </p:cNvPr>
          <p:cNvSpPr/>
          <p:nvPr/>
        </p:nvSpPr>
        <p:spPr>
          <a:xfrm>
            <a:off x="291341" y="2978696"/>
            <a:ext cx="347869" cy="1043603"/>
          </a:xfrm>
          <a:prstGeom prst="up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a:extLst>
              <a:ext uri="{FF2B5EF4-FFF2-40B4-BE49-F238E27FC236}">
                <a16:creationId xmlns:a16="http://schemas.microsoft.com/office/drawing/2014/main" id="{63BFBFCD-ECBA-4A26-8E4A-49D6A454799D}"/>
              </a:ext>
            </a:extLst>
          </p:cNvPr>
          <p:cNvCxnSpPr>
            <a:cxnSpLocks/>
            <a:stCxn id="21" idx="0"/>
          </p:cNvCxnSpPr>
          <p:nvPr/>
        </p:nvCxnSpPr>
        <p:spPr>
          <a:xfrm>
            <a:off x="465276" y="2978696"/>
            <a:ext cx="4708171" cy="22684"/>
          </a:xfrm>
          <a:prstGeom prst="straightConnector1">
            <a:avLst/>
          </a:prstGeom>
          <a:ln w="190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9E2C8F40-D1D0-4ABE-B96B-4AF5EDDCCAB5}"/>
              </a:ext>
            </a:extLst>
          </p:cNvPr>
          <p:cNvCxnSpPr>
            <a:cxnSpLocks/>
          </p:cNvCxnSpPr>
          <p:nvPr/>
        </p:nvCxnSpPr>
        <p:spPr>
          <a:xfrm>
            <a:off x="5187916" y="2988368"/>
            <a:ext cx="4099091" cy="2791787"/>
          </a:xfrm>
          <a:prstGeom prst="straightConnector1">
            <a:avLst/>
          </a:prstGeom>
          <a:ln w="190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51567589-1445-45A9-99B1-CCAF6A0F1F60}"/>
              </a:ext>
            </a:extLst>
          </p:cNvPr>
          <p:cNvCxnSpPr>
            <a:cxnSpLocks/>
            <a:stCxn id="21" idx="0"/>
          </p:cNvCxnSpPr>
          <p:nvPr/>
        </p:nvCxnSpPr>
        <p:spPr>
          <a:xfrm>
            <a:off x="465276" y="2978696"/>
            <a:ext cx="4796030" cy="1031494"/>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FEC889E2-1547-4F0D-9A1E-991658E562B1}"/>
              </a:ext>
            </a:extLst>
          </p:cNvPr>
          <p:cNvCxnSpPr>
            <a:cxnSpLocks/>
          </p:cNvCxnSpPr>
          <p:nvPr/>
        </p:nvCxnSpPr>
        <p:spPr>
          <a:xfrm>
            <a:off x="5173447" y="4004718"/>
            <a:ext cx="3802000" cy="775399"/>
          </a:xfrm>
          <a:prstGeom prst="straightConnector1">
            <a:avLst/>
          </a:prstGeom>
          <a:ln w="190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EF85671-7CB7-44DC-873C-C43A40306F4A}"/>
              </a:ext>
            </a:extLst>
          </p:cNvPr>
          <p:cNvCxnSpPr>
            <a:cxnSpLocks/>
          </p:cNvCxnSpPr>
          <p:nvPr/>
        </p:nvCxnSpPr>
        <p:spPr>
          <a:xfrm flipH="1">
            <a:off x="72190" y="4035840"/>
            <a:ext cx="9109871" cy="0"/>
          </a:xfrm>
          <a:prstGeom prst="line">
            <a:avLst/>
          </a:prstGeom>
          <a:ln w="19050"/>
        </p:spPr>
        <p:style>
          <a:lnRef idx="2">
            <a:schemeClr val="dk1"/>
          </a:lnRef>
          <a:fillRef idx="0">
            <a:schemeClr val="dk1"/>
          </a:fillRef>
          <a:effectRef idx="1">
            <a:schemeClr val="dk1"/>
          </a:effectRef>
          <a:fontRef idx="minor">
            <a:schemeClr val="tx1"/>
          </a:fontRef>
        </p:style>
      </p:cxnSp>
      <p:sp>
        <p:nvSpPr>
          <p:cNvPr id="27" name="TextBox 26">
            <a:extLst>
              <a:ext uri="{FF2B5EF4-FFF2-40B4-BE49-F238E27FC236}">
                <a16:creationId xmlns:a16="http://schemas.microsoft.com/office/drawing/2014/main" id="{ABD2D860-D8F6-4B94-AEDD-EFD1CA9ABA24}"/>
              </a:ext>
            </a:extLst>
          </p:cNvPr>
          <p:cNvSpPr txBox="1"/>
          <p:nvPr/>
        </p:nvSpPr>
        <p:spPr>
          <a:xfrm>
            <a:off x="3617475" y="3622209"/>
            <a:ext cx="279244" cy="461665"/>
          </a:xfrm>
          <a:prstGeom prst="rect">
            <a:avLst/>
          </a:prstGeom>
          <a:noFill/>
        </p:spPr>
        <p:txBody>
          <a:bodyPr wrap="none" rtlCol="0">
            <a:spAutoFit/>
          </a:bodyPr>
          <a:lstStyle/>
          <a:p>
            <a:r>
              <a:rPr lang="en-US" sz="2400" dirty="0">
                <a:solidFill>
                  <a:schemeClr val="bg2">
                    <a:lumMod val="75000"/>
                  </a:schemeClr>
                </a:solidFill>
              </a:rPr>
              <a:t>f</a:t>
            </a:r>
            <a:endParaRPr lang="en-US" dirty="0">
              <a:solidFill>
                <a:schemeClr val="bg2">
                  <a:lumMod val="75000"/>
                </a:schemeClr>
              </a:solidFill>
            </a:endParaRPr>
          </a:p>
        </p:txBody>
      </p:sp>
      <p:sp>
        <p:nvSpPr>
          <p:cNvPr id="28" name="Oval 27">
            <a:extLst>
              <a:ext uri="{FF2B5EF4-FFF2-40B4-BE49-F238E27FC236}">
                <a16:creationId xmlns:a16="http://schemas.microsoft.com/office/drawing/2014/main" id="{70AB41A0-44D3-4AA9-A7C0-F1CD0A2E0270}"/>
              </a:ext>
            </a:extLst>
          </p:cNvPr>
          <p:cNvSpPr/>
          <p:nvPr/>
        </p:nvSpPr>
        <p:spPr>
          <a:xfrm>
            <a:off x="6661364" y="3990695"/>
            <a:ext cx="66722" cy="7504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Arrow: Up 28">
            <a:extLst>
              <a:ext uri="{FF2B5EF4-FFF2-40B4-BE49-F238E27FC236}">
                <a16:creationId xmlns:a16="http://schemas.microsoft.com/office/drawing/2014/main" id="{24190EAF-E64A-41CD-BE64-C2EC5786381E}"/>
              </a:ext>
            </a:extLst>
          </p:cNvPr>
          <p:cNvSpPr/>
          <p:nvPr/>
        </p:nvSpPr>
        <p:spPr>
          <a:xfrm flipV="1">
            <a:off x="7157162" y="4055913"/>
            <a:ext cx="347869" cy="382458"/>
          </a:xfrm>
          <a:prstGeom prst="upArrow">
            <a:avLst/>
          </a:prstGeom>
          <a:solidFill>
            <a:schemeClr val="bg2">
              <a:lumMod val="90000"/>
            </a:schemeClr>
          </a:solid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Arrow: Up 29">
            <a:extLst>
              <a:ext uri="{FF2B5EF4-FFF2-40B4-BE49-F238E27FC236}">
                <a16:creationId xmlns:a16="http://schemas.microsoft.com/office/drawing/2014/main" id="{1EF7B54B-88AE-4C15-9139-217FD4A29EB3}"/>
              </a:ext>
            </a:extLst>
          </p:cNvPr>
          <p:cNvSpPr/>
          <p:nvPr/>
        </p:nvSpPr>
        <p:spPr>
          <a:xfrm>
            <a:off x="2701262" y="2986695"/>
            <a:ext cx="347869" cy="1029040"/>
          </a:xfrm>
          <a:prstGeom prst="up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Arrow Connector 30">
            <a:extLst>
              <a:ext uri="{FF2B5EF4-FFF2-40B4-BE49-F238E27FC236}">
                <a16:creationId xmlns:a16="http://schemas.microsoft.com/office/drawing/2014/main" id="{EE42A7F3-028D-4897-847E-6CB85F0CA8FE}"/>
              </a:ext>
            </a:extLst>
          </p:cNvPr>
          <p:cNvCxnSpPr>
            <a:cxnSpLocks/>
          </p:cNvCxnSpPr>
          <p:nvPr/>
        </p:nvCxnSpPr>
        <p:spPr>
          <a:xfrm>
            <a:off x="2873632" y="2999382"/>
            <a:ext cx="2265203"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32" name="Straight Arrow Connector 31">
            <a:extLst>
              <a:ext uri="{FF2B5EF4-FFF2-40B4-BE49-F238E27FC236}">
                <a16:creationId xmlns:a16="http://schemas.microsoft.com/office/drawing/2014/main" id="{C972CDF3-C4B0-46AD-91CD-AEA579514090}"/>
              </a:ext>
            </a:extLst>
          </p:cNvPr>
          <p:cNvCxnSpPr>
            <a:cxnSpLocks/>
          </p:cNvCxnSpPr>
          <p:nvPr/>
        </p:nvCxnSpPr>
        <p:spPr>
          <a:xfrm>
            <a:off x="5138835" y="2986231"/>
            <a:ext cx="4155786" cy="2780906"/>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33" name="Straight Arrow Connector 32">
            <a:extLst>
              <a:ext uri="{FF2B5EF4-FFF2-40B4-BE49-F238E27FC236}">
                <a16:creationId xmlns:a16="http://schemas.microsoft.com/office/drawing/2014/main" id="{A42E8F50-BC0C-4BB7-8AD7-F1177C9CC162}"/>
              </a:ext>
            </a:extLst>
          </p:cNvPr>
          <p:cNvCxnSpPr>
            <a:cxnSpLocks/>
            <a:stCxn id="30" idx="0"/>
          </p:cNvCxnSpPr>
          <p:nvPr/>
        </p:nvCxnSpPr>
        <p:spPr>
          <a:xfrm>
            <a:off x="2875197" y="2986695"/>
            <a:ext cx="2395359" cy="102904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EC77A914-4E9E-4063-AF93-792779F937E0}"/>
              </a:ext>
            </a:extLst>
          </p:cNvPr>
          <p:cNvCxnSpPr>
            <a:cxnSpLocks/>
          </p:cNvCxnSpPr>
          <p:nvPr/>
        </p:nvCxnSpPr>
        <p:spPr>
          <a:xfrm>
            <a:off x="5270559" y="4007830"/>
            <a:ext cx="4220179" cy="177232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35" name="Arrow: Up 34">
            <a:extLst>
              <a:ext uri="{FF2B5EF4-FFF2-40B4-BE49-F238E27FC236}">
                <a16:creationId xmlns:a16="http://schemas.microsoft.com/office/drawing/2014/main" id="{AC46C0E1-BEC9-48DA-83D7-7FA8270D633A}"/>
              </a:ext>
            </a:extLst>
          </p:cNvPr>
          <p:cNvSpPr/>
          <p:nvPr/>
        </p:nvSpPr>
        <p:spPr>
          <a:xfrm flipV="1">
            <a:off x="8791058" y="4039307"/>
            <a:ext cx="347869" cy="1504193"/>
          </a:xfrm>
          <a:prstGeom prst="upArrow">
            <a:avLst/>
          </a:prstGeom>
          <a:solidFill>
            <a:schemeClr val="accent5">
              <a:lumMod val="20000"/>
              <a:lumOff val="80000"/>
            </a:schemeClr>
          </a:solidFill>
          <a:ln>
            <a:solidFill>
              <a:srgbClr val="0070C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Arrow: Up 35">
            <a:extLst>
              <a:ext uri="{FF2B5EF4-FFF2-40B4-BE49-F238E27FC236}">
                <a16:creationId xmlns:a16="http://schemas.microsoft.com/office/drawing/2014/main" id="{C2B91460-3AFF-4303-90FD-C4A8CF74E2B3}"/>
              </a:ext>
            </a:extLst>
          </p:cNvPr>
          <p:cNvSpPr/>
          <p:nvPr/>
        </p:nvSpPr>
        <p:spPr>
          <a:xfrm>
            <a:off x="4020873" y="2980128"/>
            <a:ext cx="347869" cy="1043603"/>
          </a:xfrm>
          <a:prstGeom prst="upArrow">
            <a:avLst/>
          </a:prstGeom>
          <a:solidFill>
            <a:schemeClr val="accent6">
              <a:lumMod val="20000"/>
              <a:lumOff val="8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Arrow Connector 36">
            <a:extLst>
              <a:ext uri="{FF2B5EF4-FFF2-40B4-BE49-F238E27FC236}">
                <a16:creationId xmlns:a16="http://schemas.microsoft.com/office/drawing/2014/main" id="{E4D3E8FB-0B91-4157-ABAA-5C775F9994A3}"/>
              </a:ext>
            </a:extLst>
          </p:cNvPr>
          <p:cNvCxnSpPr>
            <a:cxnSpLocks/>
          </p:cNvCxnSpPr>
          <p:nvPr/>
        </p:nvCxnSpPr>
        <p:spPr>
          <a:xfrm>
            <a:off x="4231774" y="3013554"/>
            <a:ext cx="956142" cy="0"/>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2EECD35A-B725-4F34-999F-863A9071A3F9}"/>
              </a:ext>
            </a:extLst>
          </p:cNvPr>
          <p:cNvCxnSpPr>
            <a:cxnSpLocks/>
          </p:cNvCxnSpPr>
          <p:nvPr/>
        </p:nvCxnSpPr>
        <p:spPr>
          <a:xfrm>
            <a:off x="5178358" y="3014538"/>
            <a:ext cx="4116263" cy="2752599"/>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2C5E093D-5F4C-4C87-B0DC-B9298456850F}"/>
              </a:ext>
            </a:extLst>
          </p:cNvPr>
          <p:cNvCxnSpPr>
            <a:cxnSpLocks/>
          </p:cNvCxnSpPr>
          <p:nvPr/>
        </p:nvCxnSpPr>
        <p:spPr>
          <a:xfrm>
            <a:off x="5262469" y="4014406"/>
            <a:ext cx="2709726" cy="2591234"/>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A5673B6-3853-4C0F-912B-AA562C36708F}"/>
              </a:ext>
            </a:extLst>
          </p:cNvPr>
          <p:cNvCxnSpPr>
            <a:cxnSpLocks/>
          </p:cNvCxnSpPr>
          <p:nvPr/>
        </p:nvCxnSpPr>
        <p:spPr>
          <a:xfrm>
            <a:off x="4193070" y="3001520"/>
            <a:ext cx="1096689" cy="1026397"/>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42" name="Arrow: Up 41">
            <a:extLst>
              <a:ext uri="{FF2B5EF4-FFF2-40B4-BE49-F238E27FC236}">
                <a16:creationId xmlns:a16="http://schemas.microsoft.com/office/drawing/2014/main" id="{11206B0E-2197-475F-88EF-236D564A7A39}"/>
              </a:ext>
            </a:extLst>
          </p:cNvPr>
          <p:cNvSpPr/>
          <p:nvPr/>
        </p:nvSpPr>
        <p:spPr>
          <a:xfrm>
            <a:off x="1409334" y="583704"/>
            <a:ext cx="347869" cy="3449362"/>
          </a:xfrm>
          <a:prstGeom prst="upArrow">
            <a:avLst/>
          </a:prstGeom>
          <a:solidFill>
            <a:schemeClr val="accent6">
              <a:lumMod val="20000"/>
              <a:lumOff val="80000"/>
            </a:schemeClr>
          </a:solidFill>
          <a:ln>
            <a:solidFill>
              <a:srgbClr val="00B05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Arrow Connector 43">
            <a:extLst>
              <a:ext uri="{FF2B5EF4-FFF2-40B4-BE49-F238E27FC236}">
                <a16:creationId xmlns:a16="http://schemas.microsoft.com/office/drawing/2014/main" id="{7E15DBBA-B412-49A3-87DF-E005ED1ABE27}"/>
              </a:ext>
            </a:extLst>
          </p:cNvPr>
          <p:cNvCxnSpPr>
            <a:cxnSpLocks/>
          </p:cNvCxnSpPr>
          <p:nvPr/>
        </p:nvCxnSpPr>
        <p:spPr>
          <a:xfrm>
            <a:off x="4793322" y="2986169"/>
            <a:ext cx="396937" cy="588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DD6B4674-2697-48C5-BA81-C714C528CB55}"/>
              </a:ext>
            </a:extLst>
          </p:cNvPr>
          <p:cNvCxnSpPr>
            <a:cxnSpLocks/>
          </p:cNvCxnSpPr>
          <p:nvPr/>
        </p:nvCxnSpPr>
        <p:spPr>
          <a:xfrm>
            <a:off x="5175752" y="3018832"/>
            <a:ext cx="4118869" cy="273121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B9CD3013-F681-4DE2-A204-18FAB9C86919}"/>
              </a:ext>
            </a:extLst>
          </p:cNvPr>
          <p:cNvCxnSpPr/>
          <p:nvPr/>
        </p:nvCxnSpPr>
        <p:spPr>
          <a:xfrm>
            <a:off x="4779825" y="2967744"/>
            <a:ext cx="490731" cy="106809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C85D4DA5-5C7E-4EE0-A772-B9C4CE6BEA25}"/>
              </a:ext>
            </a:extLst>
          </p:cNvPr>
          <p:cNvCxnSpPr>
            <a:cxnSpLocks/>
          </p:cNvCxnSpPr>
          <p:nvPr/>
        </p:nvCxnSpPr>
        <p:spPr>
          <a:xfrm>
            <a:off x="5262469" y="3998318"/>
            <a:ext cx="1111763" cy="234683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631252CF-650A-4348-95A5-1CBAC0A4E684}"/>
              </a:ext>
            </a:extLst>
          </p:cNvPr>
          <p:cNvCxnSpPr>
            <a:cxnSpLocks/>
          </p:cNvCxnSpPr>
          <p:nvPr/>
        </p:nvCxnSpPr>
        <p:spPr>
          <a:xfrm flipH="1" flipV="1">
            <a:off x="4231774" y="2381382"/>
            <a:ext cx="985844" cy="668634"/>
          </a:xfrm>
          <a:prstGeom prst="line">
            <a:avLst/>
          </a:prstGeom>
          <a:ln w="19050">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CC308EA0-A745-4F53-A43D-D41B9529E612}"/>
              </a:ext>
            </a:extLst>
          </p:cNvPr>
          <p:cNvCxnSpPr>
            <a:cxnSpLocks/>
          </p:cNvCxnSpPr>
          <p:nvPr/>
        </p:nvCxnSpPr>
        <p:spPr>
          <a:xfrm flipH="1" flipV="1">
            <a:off x="4290256" y="1979001"/>
            <a:ext cx="979137" cy="2043392"/>
          </a:xfrm>
          <a:prstGeom prst="line">
            <a:avLst/>
          </a:prstGeom>
          <a:ln w="19050">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50" name="Arrow: Up 49">
            <a:extLst>
              <a:ext uri="{FF2B5EF4-FFF2-40B4-BE49-F238E27FC236}">
                <a16:creationId xmlns:a16="http://schemas.microsoft.com/office/drawing/2014/main" id="{BB48A7F4-C653-42E0-BF65-3973294E9CC6}"/>
              </a:ext>
            </a:extLst>
          </p:cNvPr>
          <p:cNvSpPr/>
          <p:nvPr/>
        </p:nvSpPr>
        <p:spPr>
          <a:xfrm>
            <a:off x="4436964" y="2642719"/>
            <a:ext cx="347869" cy="1386214"/>
          </a:xfrm>
          <a:prstGeom prst="upArrow">
            <a:avLst/>
          </a:prstGeom>
          <a:solidFill>
            <a:srgbClr val="FF9999"/>
          </a:solid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A057D157-A063-4BA6-80A4-22162EE9D76A}"/>
              </a:ext>
            </a:extLst>
          </p:cNvPr>
          <p:cNvSpPr txBox="1"/>
          <p:nvPr/>
        </p:nvSpPr>
        <p:spPr>
          <a:xfrm>
            <a:off x="3896719" y="1018583"/>
            <a:ext cx="4496872" cy="646331"/>
          </a:xfrm>
          <a:prstGeom prst="rect">
            <a:avLst/>
          </a:prstGeom>
          <a:noFill/>
        </p:spPr>
        <p:txBody>
          <a:bodyPr wrap="none" rtlCol="0">
            <a:spAutoFit/>
          </a:bodyPr>
          <a:lstStyle/>
          <a:p>
            <a:r>
              <a:rPr lang="en-US" dirty="0"/>
              <a:t>Let’s step back and survey the kinds of images</a:t>
            </a:r>
          </a:p>
          <a:p>
            <a:r>
              <a:rPr lang="en-US" dirty="0"/>
              <a:t>we can get from a convex lens:</a:t>
            </a:r>
          </a:p>
        </p:txBody>
      </p:sp>
      <p:sp>
        <p:nvSpPr>
          <p:cNvPr id="52" name="TextBox 51">
            <a:extLst>
              <a:ext uri="{FF2B5EF4-FFF2-40B4-BE49-F238E27FC236}">
                <a16:creationId xmlns:a16="http://schemas.microsoft.com/office/drawing/2014/main" id="{EDA2755D-7DFA-4ABA-AA7E-947348CE39E4}"/>
              </a:ext>
            </a:extLst>
          </p:cNvPr>
          <p:cNvSpPr txBox="1"/>
          <p:nvPr/>
        </p:nvSpPr>
        <p:spPr>
          <a:xfrm>
            <a:off x="7855428" y="1749861"/>
            <a:ext cx="2240037" cy="369332"/>
          </a:xfrm>
          <a:prstGeom prst="rect">
            <a:avLst/>
          </a:prstGeom>
          <a:noFill/>
        </p:spPr>
        <p:txBody>
          <a:bodyPr wrap="none" rtlCol="0">
            <a:spAutoFit/>
          </a:bodyPr>
          <a:lstStyle/>
          <a:p>
            <a:r>
              <a:rPr lang="en-US" dirty="0"/>
              <a:t>General observations:</a:t>
            </a:r>
          </a:p>
        </p:txBody>
      </p:sp>
      <p:graphicFrame>
        <p:nvGraphicFramePr>
          <p:cNvPr id="53" name="Table 52">
            <a:extLst>
              <a:ext uri="{FF2B5EF4-FFF2-40B4-BE49-F238E27FC236}">
                <a16:creationId xmlns:a16="http://schemas.microsoft.com/office/drawing/2014/main" id="{A3939EBF-5F1E-450A-8814-E77C19BDFE7E}"/>
              </a:ext>
            </a:extLst>
          </p:cNvPr>
          <p:cNvGraphicFramePr>
            <a:graphicFrameLocks noGrp="1"/>
          </p:cNvGraphicFramePr>
          <p:nvPr>
            <p:extLst>
              <p:ext uri="{D42A27DB-BD31-4B8C-83A1-F6EECF244321}">
                <p14:modId xmlns:p14="http://schemas.microsoft.com/office/powerpoint/2010/main" val="1970654990"/>
              </p:ext>
            </p:extLst>
          </p:nvPr>
        </p:nvGraphicFramePr>
        <p:xfrm>
          <a:off x="7972195" y="2204141"/>
          <a:ext cx="4086951" cy="1390107"/>
        </p:xfrm>
        <a:graphic>
          <a:graphicData uri="http://schemas.openxmlformats.org/drawingml/2006/table">
            <a:tbl>
              <a:tblPr firstRow="1" firstCol="1" bandRow="1">
                <a:tableStyleId>{5C22544A-7EE6-4342-B048-85BDC9FD1C3A}</a:tableStyleId>
              </a:tblPr>
              <a:tblGrid>
                <a:gridCol w="1103115">
                  <a:extLst>
                    <a:ext uri="{9D8B030D-6E8A-4147-A177-3AD203B41FA5}">
                      <a16:colId xmlns:a16="http://schemas.microsoft.com/office/drawing/2014/main" val="3063516016"/>
                    </a:ext>
                  </a:extLst>
                </a:gridCol>
                <a:gridCol w="994612">
                  <a:extLst>
                    <a:ext uri="{9D8B030D-6E8A-4147-A177-3AD203B41FA5}">
                      <a16:colId xmlns:a16="http://schemas.microsoft.com/office/drawing/2014/main" val="1601088435"/>
                    </a:ext>
                  </a:extLst>
                </a:gridCol>
                <a:gridCol w="994612">
                  <a:extLst>
                    <a:ext uri="{9D8B030D-6E8A-4147-A177-3AD203B41FA5}">
                      <a16:colId xmlns:a16="http://schemas.microsoft.com/office/drawing/2014/main" val="820182154"/>
                    </a:ext>
                  </a:extLst>
                </a:gridCol>
                <a:gridCol w="994612">
                  <a:extLst>
                    <a:ext uri="{9D8B030D-6E8A-4147-A177-3AD203B41FA5}">
                      <a16:colId xmlns:a16="http://schemas.microsoft.com/office/drawing/2014/main" val="3418444255"/>
                    </a:ext>
                  </a:extLst>
                </a:gridCol>
              </a:tblGrid>
              <a:tr h="463369">
                <a:tc>
                  <a:txBody>
                    <a:bodyPr/>
                    <a:lstStyle/>
                    <a:p>
                      <a:pPr marL="0" marR="0" algn="l">
                        <a:spcBef>
                          <a:spcPts val="0"/>
                        </a:spcBef>
                        <a:spcAft>
                          <a:spcPts val="0"/>
                        </a:spcAft>
                      </a:pPr>
                      <a:r>
                        <a:rPr lang="en-US" sz="2000" dirty="0">
                          <a:effectLst/>
                        </a:rPr>
                        <a:t>x</a:t>
                      </a:r>
                      <a:r>
                        <a:rPr lang="en-US" sz="2000" baseline="-25000" dirty="0">
                          <a:effectLst/>
                        </a:rPr>
                        <a:t>o</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2000">
                          <a:effectLst/>
                        </a:rPr>
                        <a:t>x</a:t>
                      </a:r>
                      <a:r>
                        <a:rPr lang="en-US" sz="2000" baseline="-25000">
                          <a:effectLst/>
                        </a:rPr>
                        <a:t>i</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m</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2000" dirty="0">
                          <a:effectLst/>
                        </a:rPr>
                        <a:t>type</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36087796"/>
                  </a:ext>
                </a:extLst>
              </a:tr>
              <a:tr h="463369">
                <a:tc>
                  <a:txBody>
                    <a:bodyPr/>
                    <a:lstStyle/>
                    <a:p>
                      <a:pPr marL="0" marR="0" algn="l">
                        <a:spcBef>
                          <a:spcPts val="0"/>
                        </a:spcBef>
                        <a:spcAft>
                          <a:spcPts val="0"/>
                        </a:spcAft>
                      </a:pPr>
                      <a:r>
                        <a:rPr lang="en-US" sz="2000">
                          <a:effectLst/>
                          <a:latin typeface="Bembo" panose="020B0604020202020204" pitchFamily="18" charset="0"/>
                        </a:rPr>
                        <a:t>∞ → f</a:t>
                      </a:r>
                      <a:endParaRPr lang="en-US" sz="2800">
                        <a:effectLst/>
                        <a:latin typeface="Bembo" panose="020B0604020202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2000" dirty="0">
                          <a:effectLst/>
                          <a:latin typeface="Bembo" panose="020B0604020202020204" pitchFamily="18" charset="0"/>
                        </a:rPr>
                        <a:t>f → ∞</a:t>
                      </a:r>
                      <a:endParaRPr lang="en-US" sz="2800" dirty="0">
                        <a:effectLst/>
                        <a:latin typeface="Bembo" panose="020B0604020202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2000" dirty="0">
                          <a:effectLst/>
                          <a:latin typeface="Bembo" panose="020B0604020202020204" pitchFamily="18" charset="0"/>
                        </a:rPr>
                        <a:t>0 → -∞</a:t>
                      </a:r>
                      <a:endParaRPr lang="en-US" sz="2800" dirty="0">
                        <a:effectLst/>
                        <a:latin typeface="Bembo" panose="020B0604020202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2000">
                          <a:effectLst/>
                        </a:rPr>
                        <a:t>real</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53746668"/>
                  </a:ext>
                </a:extLst>
              </a:tr>
              <a:tr h="463369">
                <a:tc>
                  <a:txBody>
                    <a:bodyPr/>
                    <a:lstStyle/>
                    <a:p>
                      <a:pPr marL="0" marR="0" algn="l">
                        <a:spcBef>
                          <a:spcPts val="0"/>
                        </a:spcBef>
                        <a:spcAft>
                          <a:spcPts val="0"/>
                        </a:spcAft>
                      </a:pPr>
                      <a:r>
                        <a:rPr lang="en-US" sz="2000">
                          <a:effectLst/>
                          <a:latin typeface="Bembo" panose="020B0604020202020204" pitchFamily="18" charset="0"/>
                        </a:rPr>
                        <a:t>f → 0 </a:t>
                      </a:r>
                      <a:endParaRPr lang="en-US" sz="2800">
                        <a:effectLst/>
                        <a:latin typeface="Bembo" panose="020B0604020202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2000" dirty="0">
                          <a:effectLst/>
                          <a:latin typeface="Bembo" panose="020B0604020202020204" pitchFamily="18" charset="0"/>
                        </a:rPr>
                        <a:t>-∞ → 0</a:t>
                      </a:r>
                      <a:endParaRPr lang="en-US" sz="2800" dirty="0">
                        <a:effectLst/>
                        <a:latin typeface="Bembo" panose="020B0604020202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2000" dirty="0">
                          <a:effectLst/>
                          <a:latin typeface="Bembo" panose="020B0604020202020204" pitchFamily="18" charset="0"/>
                        </a:rPr>
                        <a:t>∞ → 1</a:t>
                      </a:r>
                      <a:endParaRPr lang="en-US" sz="2800" dirty="0">
                        <a:effectLst/>
                        <a:latin typeface="Bembo" panose="020B0604020202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2000" dirty="0">
                          <a:effectLst/>
                        </a:rPr>
                        <a:t>virtual</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0108575"/>
                  </a:ext>
                </a:extLst>
              </a:tr>
            </a:tbl>
          </a:graphicData>
        </a:graphic>
      </p:graphicFrame>
      <p:sp>
        <p:nvSpPr>
          <p:cNvPr id="55" name="Oval 54">
            <a:extLst>
              <a:ext uri="{FF2B5EF4-FFF2-40B4-BE49-F238E27FC236}">
                <a16:creationId xmlns:a16="http://schemas.microsoft.com/office/drawing/2014/main" id="{28A24D08-3500-43E7-8106-6280F7664326}"/>
              </a:ext>
            </a:extLst>
          </p:cNvPr>
          <p:cNvSpPr/>
          <p:nvPr/>
        </p:nvSpPr>
        <p:spPr>
          <a:xfrm>
            <a:off x="3729958" y="4012187"/>
            <a:ext cx="66722" cy="75043"/>
          </a:xfrm>
          <a:prstGeom prst="ellipse">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75000"/>
                </a:schemeClr>
              </a:solidFill>
            </a:endParaRPr>
          </a:p>
        </p:txBody>
      </p:sp>
      <p:sp>
        <p:nvSpPr>
          <p:cNvPr id="56" name="TextBox 55">
            <a:extLst>
              <a:ext uri="{FF2B5EF4-FFF2-40B4-BE49-F238E27FC236}">
                <a16:creationId xmlns:a16="http://schemas.microsoft.com/office/drawing/2014/main" id="{ED6CF24B-B29C-49EB-A1DD-18DC07F9FA44}"/>
              </a:ext>
            </a:extLst>
          </p:cNvPr>
          <p:cNvSpPr txBox="1"/>
          <p:nvPr/>
        </p:nvSpPr>
        <p:spPr>
          <a:xfrm>
            <a:off x="6550958" y="3594248"/>
            <a:ext cx="279244" cy="461665"/>
          </a:xfrm>
          <a:prstGeom prst="rect">
            <a:avLst/>
          </a:prstGeom>
          <a:noFill/>
        </p:spPr>
        <p:txBody>
          <a:bodyPr wrap="none" rtlCol="0">
            <a:spAutoFit/>
          </a:bodyPr>
          <a:lstStyle/>
          <a:p>
            <a:r>
              <a:rPr lang="en-US" sz="2400" dirty="0"/>
              <a:t>f</a:t>
            </a:r>
            <a:endParaRPr lang="en-US" dirty="0"/>
          </a:p>
        </p:txBody>
      </p:sp>
      <p:cxnSp>
        <p:nvCxnSpPr>
          <p:cNvPr id="73" name="Straight Connector 72">
            <a:extLst>
              <a:ext uri="{FF2B5EF4-FFF2-40B4-BE49-F238E27FC236}">
                <a16:creationId xmlns:a16="http://schemas.microsoft.com/office/drawing/2014/main" id="{5BD03ED1-2DCF-4EDF-8FBB-E25D1C02DF26}"/>
              </a:ext>
            </a:extLst>
          </p:cNvPr>
          <p:cNvCxnSpPr>
            <a:cxnSpLocks/>
          </p:cNvCxnSpPr>
          <p:nvPr/>
        </p:nvCxnSpPr>
        <p:spPr>
          <a:xfrm flipH="1" flipV="1">
            <a:off x="1130820" y="160774"/>
            <a:ext cx="3126357" cy="2919360"/>
          </a:xfrm>
          <a:prstGeom prst="line">
            <a:avLst/>
          </a:prstGeom>
          <a:ln>
            <a:prstDash val="dash"/>
          </a:ln>
        </p:spPr>
        <p:style>
          <a:lnRef idx="3">
            <a:schemeClr val="accent6"/>
          </a:lnRef>
          <a:fillRef idx="0">
            <a:schemeClr val="accent6"/>
          </a:fillRef>
          <a:effectRef idx="2">
            <a:schemeClr val="accent6"/>
          </a:effectRef>
          <a:fontRef idx="minor">
            <a:schemeClr val="tx1"/>
          </a:fontRef>
        </p:style>
      </p:cxnSp>
      <p:sp>
        <p:nvSpPr>
          <p:cNvPr id="43" name="Arrow: Up 42">
            <a:extLst>
              <a:ext uri="{FF2B5EF4-FFF2-40B4-BE49-F238E27FC236}">
                <a16:creationId xmlns:a16="http://schemas.microsoft.com/office/drawing/2014/main" id="{E7A7E62A-C84F-492E-96DB-96EDD53FF197}"/>
              </a:ext>
            </a:extLst>
          </p:cNvPr>
          <p:cNvSpPr/>
          <p:nvPr/>
        </p:nvSpPr>
        <p:spPr>
          <a:xfrm>
            <a:off x="4605890" y="2979936"/>
            <a:ext cx="347869" cy="1043603"/>
          </a:xfrm>
          <a:prstGeom prst="upArrow">
            <a:avLst/>
          </a:prstGeom>
          <a:solidFill>
            <a:srgbClr val="FF9999"/>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8" name="Object 97">
            <a:extLst>
              <a:ext uri="{FF2B5EF4-FFF2-40B4-BE49-F238E27FC236}">
                <a16:creationId xmlns:a16="http://schemas.microsoft.com/office/drawing/2014/main" id="{555BD477-B7C1-4962-AC55-F1A10D3C175A}"/>
              </a:ext>
            </a:extLst>
          </p:cNvPr>
          <p:cNvGraphicFramePr>
            <a:graphicFrameLocks noChangeAspect="1"/>
          </p:cNvGraphicFramePr>
          <p:nvPr>
            <p:extLst>
              <p:ext uri="{D42A27DB-BD31-4B8C-83A1-F6EECF244321}">
                <p14:modId xmlns:p14="http://schemas.microsoft.com/office/powerpoint/2010/main" val="1763980833"/>
              </p:ext>
            </p:extLst>
          </p:nvPr>
        </p:nvGraphicFramePr>
        <p:xfrm>
          <a:off x="9906987" y="3699449"/>
          <a:ext cx="593725" cy="625475"/>
        </p:xfrm>
        <a:graphic>
          <a:graphicData uri="http://schemas.openxmlformats.org/presentationml/2006/ole">
            <mc:AlternateContent xmlns:mc="http://schemas.openxmlformats.org/markup-compatibility/2006">
              <mc:Choice xmlns:v="urn:schemas-microsoft-com:vml" Requires="v">
                <p:oleObj spid="_x0000_s8218" name="Bitmap Image" r:id="rId5" imgW="594412" imgH="624894" progId="Paint.Picture">
                  <p:embed/>
                </p:oleObj>
              </mc:Choice>
              <mc:Fallback>
                <p:oleObj name="Bitmap Image" r:id="rId5" imgW="594412" imgH="624894" progId="Paint.Picture">
                  <p:embed/>
                  <p:pic>
                    <p:nvPicPr>
                      <p:cNvPr id="50" name="Object 49">
                        <a:extLst>
                          <a:ext uri="{FF2B5EF4-FFF2-40B4-BE49-F238E27FC236}">
                            <a16:creationId xmlns:a16="http://schemas.microsoft.com/office/drawing/2014/main" id="{8621D7F5-DA7B-4509-BF59-C74C4FF5166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06987" y="3699449"/>
                        <a:ext cx="593725" cy="625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396197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74"/>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73"/>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42"/>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43"/>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44"/>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45"/>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46"/>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47"/>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nodeType="clickEffect">
                                  <p:stCondLst>
                                    <p:cond delay="0"/>
                                  </p:stCondLst>
                                  <p:childTnLst>
                                    <p:set>
                                      <p:cBhvr>
                                        <p:cTn id="100" dur="1" fill="hold">
                                          <p:stCondLst>
                                            <p:cond delay="0"/>
                                          </p:stCondLst>
                                        </p:cTn>
                                        <p:tgtEl>
                                          <p:spTgt spid="48"/>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nodeType="clickEffect">
                                  <p:stCondLst>
                                    <p:cond delay="0"/>
                                  </p:stCondLst>
                                  <p:childTnLst>
                                    <p:set>
                                      <p:cBhvr>
                                        <p:cTn id="104" dur="1" fill="hold">
                                          <p:stCondLst>
                                            <p:cond delay="0"/>
                                          </p:stCondLst>
                                        </p:cTn>
                                        <p:tgtEl>
                                          <p:spTgt spid="49"/>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0" nodeType="clickEffect">
                                  <p:stCondLst>
                                    <p:cond delay="0"/>
                                  </p:stCondLst>
                                  <p:childTnLst>
                                    <p:set>
                                      <p:cBhvr>
                                        <p:cTn id="108" dur="1" fill="hold">
                                          <p:stCondLst>
                                            <p:cond delay="0"/>
                                          </p:stCondLst>
                                        </p:cTn>
                                        <p:tgtEl>
                                          <p:spTgt spid="50"/>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grpId="0" nodeType="clickEffect">
                                  <p:stCondLst>
                                    <p:cond delay="0"/>
                                  </p:stCondLst>
                                  <p:childTnLst>
                                    <p:set>
                                      <p:cBhvr>
                                        <p:cTn id="112" dur="1" fill="hold">
                                          <p:stCondLst>
                                            <p:cond delay="0"/>
                                          </p:stCondLst>
                                        </p:cTn>
                                        <p:tgtEl>
                                          <p:spTgt spid="52"/>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nodeType="clickEffect">
                                  <p:stCondLst>
                                    <p:cond delay="0"/>
                                  </p:stCondLst>
                                  <p:childTnLst>
                                    <p:set>
                                      <p:cBhvr>
                                        <p:cTn id="116"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5" grpId="0" animBg="1"/>
      <p:bldP spid="36" grpId="0" animBg="1"/>
      <p:bldP spid="42" grpId="0" animBg="1"/>
      <p:bldP spid="50" grpId="0" animBg="1"/>
      <p:bldP spid="52" grpId="0"/>
      <p:bldP spid="4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Object 26">
            <a:extLst>
              <a:ext uri="{FF2B5EF4-FFF2-40B4-BE49-F238E27FC236}">
                <a16:creationId xmlns:a16="http://schemas.microsoft.com/office/drawing/2014/main" id="{5117DB19-758E-49B4-A3DC-AE3A5DE34019}"/>
              </a:ext>
            </a:extLst>
          </p:cNvPr>
          <p:cNvGraphicFramePr>
            <a:graphicFrameLocks noChangeAspect="1"/>
          </p:cNvGraphicFramePr>
          <p:nvPr>
            <p:extLst>
              <p:ext uri="{D42A27DB-BD31-4B8C-83A1-F6EECF244321}">
                <p14:modId xmlns:p14="http://schemas.microsoft.com/office/powerpoint/2010/main" val="3677089528"/>
              </p:ext>
            </p:extLst>
          </p:nvPr>
        </p:nvGraphicFramePr>
        <p:xfrm>
          <a:off x="4790555" y="2170977"/>
          <a:ext cx="1211696" cy="3426259"/>
        </p:xfrm>
        <a:graphic>
          <a:graphicData uri="http://schemas.openxmlformats.org/presentationml/2006/ole">
            <mc:AlternateContent xmlns:mc="http://schemas.openxmlformats.org/markup-compatibility/2006">
              <mc:Choice xmlns:v="urn:schemas-microsoft-com:vml" Requires="v">
                <p:oleObj spid="_x0000_s9232" name="Bitmap Image" r:id="rId3" imgW="495343" imgH="807790" progId="Paint.Picture">
                  <p:embed/>
                </p:oleObj>
              </mc:Choice>
              <mc:Fallback>
                <p:oleObj name="Bitmap Image" r:id="rId3" imgW="495343" imgH="807790" progId="Paint.Picture">
                  <p:embed/>
                  <p:pic>
                    <p:nvPicPr>
                      <p:cNvPr id="43" name="Object 42">
                        <a:extLst>
                          <a:ext uri="{FF2B5EF4-FFF2-40B4-BE49-F238E27FC236}">
                            <a16:creationId xmlns:a16="http://schemas.microsoft.com/office/drawing/2014/main" id="{E0001CE5-CAAA-45B6-8CAC-D7508A1FB73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90555" y="2170977"/>
                        <a:ext cx="1211696" cy="3426259"/>
                      </a:xfrm>
                      <a:prstGeom prst="rect">
                        <a:avLst/>
                      </a:prstGeom>
                      <a:noFill/>
                    </p:spPr>
                  </p:pic>
                </p:oleObj>
              </mc:Fallback>
            </mc:AlternateContent>
          </a:graphicData>
        </a:graphic>
      </p:graphicFrame>
      <p:sp>
        <p:nvSpPr>
          <p:cNvPr id="3" name="Arrow: Up 2">
            <a:extLst>
              <a:ext uri="{FF2B5EF4-FFF2-40B4-BE49-F238E27FC236}">
                <a16:creationId xmlns:a16="http://schemas.microsoft.com/office/drawing/2014/main" id="{AB1ADBE1-E6F7-4704-A76A-E508210AD72C}"/>
              </a:ext>
            </a:extLst>
          </p:cNvPr>
          <p:cNvSpPr/>
          <p:nvPr/>
        </p:nvSpPr>
        <p:spPr>
          <a:xfrm>
            <a:off x="1640238" y="2876316"/>
            <a:ext cx="347869" cy="1023507"/>
          </a:xfrm>
          <a:prstGeom prst="up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Arrow Connector 3">
            <a:extLst>
              <a:ext uri="{FF2B5EF4-FFF2-40B4-BE49-F238E27FC236}">
                <a16:creationId xmlns:a16="http://schemas.microsoft.com/office/drawing/2014/main" id="{8A20CEEA-AAEF-401A-B046-943A15A71FA4}"/>
              </a:ext>
            </a:extLst>
          </p:cNvPr>
          <p:cNvCxnSpPr>
            <a:cxnSpLocks/>
            <a:stCxn id="3" idx="0"/>
          </p:cNvCxnSpPr>
          <p:nvPr/>
        </p:nvCxnSpPr>
        <p:spPr>
          <a:xfrm>
            <a:off x="1814173" y="2876316"/>
            <a:ext cx="3735254" cy="52364"/>
          </a:xfrm>
          <a:prstGeom prst="straightConnector1">
            <a:avLst/>
          </a:prstGeom>
          <a:ln w="190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C41F245E-E92A-4B05-9D98-004F81E11BC2}"/>
              </a:ext>
            </a:extLst>
          </p:cNvPr>
          <p:cNvCxnSpPr>
            <a:cxnSpLocks/>
            <a:stCxn id="3" idx="0"/>
          </p:cNvCxnSpPr>
          <p:nvPr/>
        </p:nvCxnSpPr>
        <p:spPr>
          <a:xfrm>
            <a:off x="1814173" y="2876316"/>
            <a:ext cx="3735254" cy="1030219"/>
          </a:xfrm>
          <a:prstGeom prst="straightConnector1">
            <a:avLst/>
          </a:prstGeom>
          <a:ln w="190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735A3E6-1E74-432C-8449-DD41E664069B}"/>
              </a:ext>
            </a:extLst>
          </p:cNvPr>
          <p:cNvCxnSpPr>
            <a:cxnSpLocks/>
          </p:cNvCxnSpPr>
          <p:nvPr/>
        </p:nvCxnSpPr>
        <p:spPr>
          <a:xfrm>
            <a:off x="5536502" y="3910433"/>
            <a:ext cx="1776199" cy="474759"/>
          </a:xfrm>
          <a:prstGeom prst="straightConnector1">
            <a:avLst/>
          </a:prstGeom>
          <a:ln w="190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9A127D91-046F-416A-89C2-079D16C59217}"/>
              </a:ext>
            </a:extLst>
          </p:cNvPr>
          <p:cNvCxnSpPr>
            <a:cxnSpLocks/>
          </p:cNvCxnSpPr>
          <p:nvPr/>
        </p:nvCxnSpPr>
        <p:spPr>
          <a:xfrm flipH="1" flipV="1">
            <a:off x="1408671" y="3926819"/>
            <a:ext cx="6575445" cy="14488"/>
          </a:xfrm>
          <a:prstGeom prst="line">
            <a:avLst/>
          </a:prstGeom>
          <a:ln w="19050"/>
        </p:spPr>
        <p:style>
          <a:lnRef idx="1">
            <a:schemeClr val="dk1"/>
          </a:lnRef>
          <a:fillRef idx="0">
            <a:schemeClr val="dk1"/>
          </a:fillRef>
          <a:effectRef idx="0">
            <a:schemeClr val="dk1"/>
          </a:effectRef>
          <a:fontRef idx="minor">
            <a:schemeClr val="tx1"/>
          </a:fontRef>
        </p:style>
      </p:cxnSp>
      <p:sp>
        <p:nvSpPr>
          <p:cNvPr id="8" name="TextBox 7">
            <a:extLst>
              <a:ext uri="{FF2B5EF4-FFF2-40B4-BE49-F238E27FC236}">
                <a16:creationId xmlns:a16="http://schemas.microsoft.com/office/drawing/2014/main" id="{708CD2D7-5D49-4142-919A-DA4AEDA333B9}"/>
              </a:ext>
            </a:extLst>
          </p:cNvPr>
          <p:cNvSpPr txBox="1"/>
          <p:nvPr/>
        </p:nvSpPr>
        <p:spPr>
          <a:xfrm>
            <a:off x="4039641" y="3884253"/>
            <a:ext cx="279244" cy="461665"/>
          </a:xfrm>
          <a:prstGeom prst="rect">
            <a:avLst/>
          </a:prstGeom>
          <a:noFill/>
        </p:spPr>
        <p:txBody>
          <a:bodyPr wrap="none" rtlCol="0">
            <a:spAutoFit/>
          </a:bodyPr>
          <a:lstStyle/>
          <a:p>
            <a:r>
              <a:rPr lang="en-US" sz="2400" dirty="0"/>
              <a:t>f</a:t>
            </a:r>
            <a:endParaRPr lang="en-US" dirty="0"/>
          </a:p>
        </p:txBody>
      </p:sp>
      <p:sp>
        <p:nvSpPr>
          <p:cNvPr id="9" name="Oval 8">
            <a:extLst>
              <a:ext uri="{FF2B5EF4-FFF2-40B4-BE49-F238E27FC236}">
                <a16:creationId xmlns:a16="http://schemas.microsoft.com/office/drawing/2014/main" id="{E8DF13A6-B11B-4D53-943B-8553891BCB6D}"/>
              </a:ext>
            </a:extLst>
          </p:cNvPr>
          <p:cNvSpPr/>
          <p:nvPr/>
        </p:nvSpPr>
        <p:spPr>
          <a:xfrm>
            <a:off x="4145902" y="3876178"/>
            <a:ext cx="66722" cy="750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Arrow: Up 9">
            <a:extLst>
              <a:ext uri="{FF2B5EF4-FFF2-40B4-BE49-F238E27FC236}">
                <a16:creationId xmlns:a16="http://schemas.microsoft.com/office/drawing/2014/main" id="{96DAFF81-01AC-44F5-A996-6A0759E7804B}"/>
              </a:ext>
            </a:extLst>
          </p:cNvPr>
          <p:cNvSpPr/>
          <p:nvPr/>
        </p:nvSpPr>
        <p:spPr>
          <a:xfrm rot="10800000" flipV="1">
            <a:off x="4422261" y="3634019"/>
            <a:ext cx="347869" cy="278957"/>
          </a:xfrm>
          <a:prstGeom prst="upArrow">
            <a:avLst>
              <a:gd name="adj1" fmla="val 50000"/>
              <a:gd name="adj2" fmla="val 50000"/>
            </a:avLst>
          </a:prstGeom>
          <a:solidFill>
            <a:schemeClr val="bg2">
              <a:lumMod val="90000"/>
            </a:schemeClr>
          </a:solid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43DD707F-FDF8-436A-A7C6-6C8AEB3E2E8C}"/>
              </a:ext>
            </a:extLst>
          </p:cNvPr>
          <p:cNvSpPr txBox="1"/>
          <p:nvPr/>
        </p:nvSpPr>
        <p:spPr>
          <a:xfrm>
            <a:off x="7400689" y="3896105"/>
            <a:ext cx="1055097" cy="646331"/>
          </a:xfrm>
          <a:prstGeom prst="rect">
            <a:avLst/>
          </a:prstGeom>
          <a:noFill/>
        </p:spPr>
        <p:txBody>
          <a:bodyPr wrap="none" rtlCol="0">
            <a:spAutoFit/>
          </a:bodyPr>
          <a:lstStyle/>
          <a:p>
            <a:r>
              <a:rPr lang="en-US" dirty="0"/>
              <a:t>principle </a:t>
            </a:r>
          </a:p>
          <a:p>
            <a:r>
              <a:rPr lang="en-US" dirty="0"/>
              <a:t>axis</a:t>
            </a:r>
          </a:p>
        </p:txBody>
      </p:sp>
      <p:cxnSp>
        <p:nvCxnSpPr>
          <p:cNvPr id="12" name="Straight Connector 11">
            <a:extLst>
              <a:ext uri="{FF2B5EF4-FFF2-40B4-BE49-F238E27FC236}">
                <a16:creationId xmlns:a16="http://schemas.microsoft.com/office/drawing/2014/main" id="{1A183006-CD70-4397-89CF-DFB512F79E61}"/>
              </a:ext>
            </a:extLst>
          </p:cNvPr>
          <p:cNvCxnSpPr>
            <a:cxnSpLocks/>
          </p:cNvCxnSpPr>
          <p:nvPr/>
        </p:nvCxnSpPr>
        <p:spPr>
          <a:xfrm flipH="1">
            <a:off x="4162175" y="2936755"/>
            <a:ext cx="1387252" cy="1010628"/>
          </a:xfrm>
          <a:prstGeom prst="line">
            <a:avLst/>
          </a:prstGeom>
          <a:ln w="19050" cap="flat" cmpd="sng" algn="ctr">
            <a:solidFill>
              <a:schemeClr val="tx1">
                <a:lumMod val="50000"/>
                <a:lumOff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3" name="Straight Connector 12">
            <a:extLst>
              <a:ext uri="{FF2B5EF4-FFF2-40B4-BE49-F238E27FC236}">
                <a16:creationId xmlns:a16="http://schemas.microsoft.com/office/drawing/2014/main" id="{F06F240C-C160-421C-95D0-CD8BF85EAA2F}"/>
              </a:ext>
            </a:extLst>
          </p:cNvPr>
          <p:cNvCxnSpPr>
            <a:cxnSpLocks/>
          </p:cNvCxnSpPr>
          <p:nvPr/>
        </p:nvCxnSpPr>
        <p:spPr>
          <a:xfrm flipH="1" flipV="1">
            <a:off x="4401835" y="3578677"/>
            <a:ext cx="1204007" cy="334300"/>
          </a:xfrm>
          <a:prstGeom prst="line">
            <a:avLst/>
          </a:prstGeom>
          <a:ln w="19050">
            <a:solidFill>
              <a:schemeClr val="tx1">
                <a:lumMod val="50000"/>
                <a:lumOff val="50000"/>
              </a:schemeClr>
            </a:solidFill>
            <a:prstDash val="lgDash"/>
          </a:ln>
        </p:spPr>
        <p:style>
          <a:lnRef idx="1">
            <a:schemeClr val="accent2"/>
          </a:lnRef>
          <a:fillRef idx="0">
            <a:schemeClr val="accent2"/>
          </a:fillRef>
          <a:effectRef idx="0">
            <a:schemeClr val="accent2"/>
          </a:effectRef>
          <a:fontRef idx="minor">
            <a:schemeClr val="tx1"/>
          </a:fontRef>
        </p:style>
      </p:cxnSp>
      <p:cxnSp>
        <p:nvCxnSpPr>
          <p:cNvPr id="14" name="Straight Arrow Connector 13">
            <a:extLst>
              <a:ext uri="{FF2B5EF4-FFF2-40B4-BE49-F238E27FC236}">
                <a16:creationId xmlns:a16="http://schemas.microsoft.com/office/drawing/2014/main" id="{66C24F79-7C0B-4FB3-810E-7FFA0733A87A}"/>
              </a:ext>
            </a:extLst>
          </p:cNvPr>
          <p:cNvCxnSpPr>
            <a:cxnSpLocks/>
          </p:cNvCxnSpPr>
          <p:nvPr/>
        </p:nvCxnSpPr>
        <p:spPr>
          <a:xfrm flipV="1">
            <a:off x="5555950" y="1719128"/>
            <a:ext cx="1592995" cy="1205827"/>
          </a:xfrm>
          <a:prstGeom prst="straightConnector1">
            <a:avLst/>
          </a:prstGeom>
          <a:ln w="190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Arrow: Up 14">
            <a:extLst>
              <a:ext uri="{FF2B5EF4-FFF2-40B4-BE49-F238E27FC236}">
                <a16:creationId xmlns:a16="http://schemas.microsoft.com/office/drawing/2014/main" id="{C723473A-BA13-45CD-B6EA-2A2883F30076}"/>
              </a:ext>
            </a:extLst>
          </p:cNvPr>
          <p:cNvSpPr/>
          <p:nvPr/>
        </p:nvSpPr>
        <p:spPr>
          <a:xfrm>
            <a:off x="4698581" y="2910024"/>
            <a:ext cx="347869" cy="1023507"/>
          </a:xfrm>
          <a:prstGeom prst="up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a:extLst>
              <a:ext uri="{FF2B5EF4-FFF2-40B4-BE49-F238E27FC236}">
                <a16:creationId xmlns:a16="http://schemas.microsoft.com/office/drawing/2014/main" id="{215E721B-F1B4-42E5-B33A-272D2488A9E3}"/>
              </a:ext>
            </a:extLst>
          </p:cNvPr>
          <p:cNvCxnSpPr>
            <a:cxnSpLocks/>
            <a:stCxn id="15" idx="0"/>
          </p:cNvCxnSpPr>
          <p:nvPr/>
        </p:nvCxnSpPr>
        <p:spPr>
          <a:xfrm>
            <a:off x="4872516" y="2910024"/>
            <a:ext cx="622275" cy="989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88BFDBCD-7540-4117-874F-5762508B6192}"/>
              </a:ext>
            </a:extLst>
          </p:cNvPr>
          <p:cNvCxnSpPr>
            <a:cxnSpLocks/>
          </p:cNvCxnSpPr>
          <p:nvPr/>
        </p:nvCxnSpPr>
        <p:spPr>
          <a:xfrm flipV="1">
            <a:off x="5536502" y="1735696"/>
            <a:ext cx="1618966" cy="118421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0F18F01-B488-4210-B908-B0D7A3B95F5D}"/>
              </a:ext>
            </a:extLst>
          </p:cNvPr>
          <p:cNvCxnSpPr>
            <a:cxnSpLocks/>
            <a:stCxn id="15" idx="0"/>
          </p:cNvCxnSpPr>
          <p:nvPr/>
        </p:nvCxnSpPr>
        <p:spPr>
          <a:xfrm>
            <a:off x="4872516" y="2910024"/>
            <a:ext cx="728621" cy="104119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551F918-84B5-468C-BB5F-90631ED3BCC7}"/>
              </a:ext>
            </a:extLst>
          </p:cNvPr>
          <p:cNvCxnSpPr>
            <a:cxnSpLocks/>
          </p:cNvCxnSpPr>
          <p:nvPr/>
        </p:nvCxnSpPr>
        <p:spPr>
          <a:xfrm>
            <a:off x="5579965" y="3909567"/>
            <a:ext cx="1541368" cy="213951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1FC4733-6443-41C7-BCB5-0AEB35B3A7BB}"/>
              </a:ext>
            </a:extLst>
          </p:cNvPr>
          <p:cNvCxnSpPr>
            <a:cxnSpLocks/>
          </p:cNvCxnSpPr>
          <p:nvPr/>
        </p:nvCxnSpPr>
        <p:spPr>
          <a:xfrm flipH="1" flipV="1">
            <a:off x="5046450" y="3132390"/>
            <a:ext cx="533514" cy="763715"/>
          </a:xfrm>
          <a:prstGeom prst="line">
            <a:avLst/>
          </a:prstGeom>
          <a:ln w="19050">
            <a:prstDash val="lgDash"/>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C40B64AE-B65E-4620-92E0-28E9B5898C7B}"/>
              </a:ext>
            </a:extLst>
          </p:cNvPr>
          <p:cNvCxnSpPr>
            <a:cxnSpLocks/>
          </p:cNvCxnSpPr>
          <p:nvPr/>
        </p:nvCxnSpPr>
        <p:spPr>
          <a:xfrm flipH="1">
            <a:off x="4179263" y="2926865"/>
            <a:ext cx="1357240" cy="975860"/>
          </a:xfrm>
          <a:prstGeom prst="line">
            <a:avLst/>
          </a:prstGeom>
          <a:ln w="19050" cap="flat" cmpd="sng" algn="ctr">
            <a:solidFill>
              <a:srgbClr val="00B0F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2" name="Arrow: Up 21">
            <a:extLst>
              <a:ext uri="{FF2B5EF4-FFF2-40B4-BE49-F238E27FC236}">
                <a16:creationId xmlns:a16="http://schemas.microsoft.com/office/drawing/2014/main" id="{8E125DE7-751C-47E9-8C79-57C66B76EAFB}"/>
              </a:ext>
            </a:extLst>
          </p:cNvPr>
          <p:cNvSpPr/>
          <p:nvPr/>
        </p:nvSpPr>
        <p:spPr>
          <a:xfrm>
            <a:off x="4950069" y="3234886"/>
            <a:ext cx="347869" cy="694835"/>
          </a:xfrm>
          <a:prstGeom prst="upArrow">
            <a:avLst/>
          </a:prstGeom>
          <a:solidFill>
            <a:schemeClr val="accent1">
              <a:lumMod val="20000"/>
              <a:lumOff val="80000"/>
            </a:schemeClr>
          </a:solid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BE3081C2-2015-4825-A40D-94AA9680408F}"/>
              </a:ext>
            </a:extLst>
          </p:cNvPr>
          <p:cNvSpPr txBox="1"/>
          <p:nvPr/>
        </p:nvSpPr>
        <p:spPr>
          <a:xfrm>
            <a:off x="423008" y="1247647"/>
            <a:ext cx="3613433" cy="923330"/>
          </a:xfrm>
          <a:prstGeom prst="rect">
            <a:avLst/>
          </a:prstGeom>
          <a:noFill/>
        </p:spPr>
        <p:txBody>
          <a:bodyPr wrap="square" rtlCol="0">
            <a:spAutoFit/>
          </a:bodyPr>
          <a:lstStyle/>
          <a:p>
            <a:r>
              <a:rPr lang="en-US" dirty="0"/>
              <a:t>And now let’s survey the kinds of images we can get from a </a:t>
            </a:r>
            <a:r>
              <a:rPr lang="en-US" i="1" dirty="0"/>
              <a:t>concave</a:t>
            </a:r>
            <a:r>
              <a:rPr lang="en-US" dirty="0"/>
              <a:t> lens:</a:t>
            </a:r>
          </a:p>
        </p:txBody>
      </p:sp>
      <p:sp>
        <p:nvSpPr>
          <p:cNvPr id="25" name="TextBox 24">
            <a:extLst>
              <a:ext uri="{FF2B5EF4-FFF2-40B4-BE49-F238E27FC236}">
                <a16:creationId xmlns:a16="http://schemas.microsoft.com/office/drawing/2014/main" id="{487AAFC9-6463-41F0-A1E9-815950E44637}"/>
              </a:ext>
            </a:extLst>
          </p:cNvPr>
          <p:cNvSpPr txBox="1"/>
          <p:nvPr/>
        </p:nvSpPr>
        <p:spPr>
          <a:xfrm>
            <a:off x="8038110" y="1850945"/>
            <a:ext cx="2240037" cy="369332"/>
          </a:xfrm>
          <a:prstGeom prst="rect">
            <a:avLst/>
          </a:prstGeom>
          <a:noFill/>
        </p:spPr>
        <p:txBody>
          <a:bodyPr wrap="none" rtlCol="0">
            <a:spAutoFit/>
          </a:bodyPr>
          <a:lstStyle/>
          <a:p>
            <a:r>
              <a:rPr lang="en-US" dirty="0"/>
              <a:t>General observations:</a:t>
            </a:r>
          </a:p>
        </p:txBody>
      </p:sp>
      <p:graphicFrame>
        <p:nvGraphicFramePr>
          <p:cNvPr id="26" name="Table 25">
            <a:extLst>
              <a:ext uri="{FF2B5EF4-FFF2-40B4-BE49-F238E27FC236}">
                <a16:creationId xmlns:a16="http://schemas.microsoft.com/office/drawing/2014/main" id="{C4465210-3DBF-4204-8CCD-4F48CC8B1982}"/>
              </a:ext>
            </a:extLst>
          </p:cNvPr>
          <p:cNvGraphicFramePr>
            <a:graphicFrameLocks noGrp="1"/>
          </p:cNvGraphicFramePr>
          <p:nvPr>
            <p:extLst>
              <p:ext uri="{D42A27DB-BD31-4B8C-83A1-F6EECF244321}">
                <p14:modId xmlns:p14="http://schemas.microsoft.com/office/powerpoint/2010/main" val="1967371186"/>
              </p:ext>
            </p:extLst>
          </p:nvPr>
        </p:nvGraphicFramePr>
        <p:xfrm>
          <a:off x="8093526" y="2358981"/>
          <a:ext cx="3781913" cy="1029088"/>
        </p:xfrm>
        <a:graphic>
          <a:graphicData uri="http://schemas.openxmlformats.org/drawingml/2006/table">
            <a:tbl>
              <a:tblPr firstRow="1" firstCol="1" bandRow="1">
                <a:tableStyleId>{5C22544A-7EE6-4342-B048-85BDC9FD1C3A}</a:tableStyleId>
              </a:tblPr>
              <a:tblGrid>
                <a:gridCol w="978938">
                  <a:extLst>
                    <a:ext uri="{9D8B030D-6E8A-4147-A177-3AD203B41FA5}">
                      <a16:colId xmlns:a16="http://schemas.microsoft.com/office/drawing/2014/main" val="1917310174"/>
                    </a:ext>
                  </a:extLst>
                </a:gridCol>
                <a:gridCol w="948970">
                  <a:extLst>
                    <a:ext uri="{9D8B030D-6E8A-4147-A177-3AD203B41FA5}">
                      <a16:colId xmlns:a16="http://schemas.microsoft.com/office/drawing/2014/main" val="731966073"/>
                    </a:ext>
                  </a:extLst>
                </a:gridCol>
                <a:gridCol w="808382">
                  <a:extLst>
                    <a:ext uri="{9D8B030D-6E8A-4147-A177-3AD203B41FA5}">
                      <a16:colId xmlns:a16="http://schemas.microsoft.com/office/drawing/2014/main" val="702893168"/>
                    </a:ext>
                  </a:extLst>
                </a:gridCol>
                <a:gridCol w="1045623">
                  <a:extLst>
                    <a:ext uri="{9D8B030D-6E8A-4147-A177-3AD203B41FA5}">
                      <a16:colId xmlns:a16="http://schemas.microsoft.com/office/drawing/2014/main" val="3582382843"/>
                    </a:ext>
                  </a:extLst>
                </a:gridCol>
              </a:tblGrid>
              <a:tr h="437531">
                <a:tc>
                  <a:txBody>
                    <a:bodyPr/>
                    <a:lstStyle/>
                    <a:p>
                      <a:pPr marL="0" marR="0">
                        <a:spcBef>
                          <a:spcPts val="0"/>
                        </a:spcBef>
                        <a:spcAft>
                          <a:spcPts val="0"/>
                        </a:spcAft>
                      </a:pPr>
                      <a:r>
                        <a:rPr lang="en-US" sz="2000" dirty="0">
                          <a:effectLst/>
                          <a:latin typeface="Bembo" panose="02020502050201020203" pitchFamily="18" charset="0"/>
                        </a:rPr>
                        <a:t>x</a:t>
                      </a:r>
                      <a:r>
                        <a:rPr lang="en-US" sz="2000" baseline="-25000" dirty="0">
                          <a:effectLst/>
                          <a:latin typeface="Bembo" panose="02020502050201020203" pitchFamily="18" charset="0"/>
                        </a:rPr>
                        <a:t>o</a:t>
                      </a:r>
                      <a:endParaRPr lang="en-US" sz="2800" dirty="0">
                        <a:effectLst/>
                        <a:latin typeface="Bembo" panose="020205020502010202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000" baseline="0" dirty="0">
                          <a:effectLst/>
                          <a:latin typeface="Bembo" panose="02020502050201020203" pitchFamily="18" charset="0"/>
                          <a:ea typeface="Calibri" panose="020F0502020204030204" pitchFamily="34" charset="0"/>
                          <a:cs typeface="Times New Roman" panose="02020603050405020304" pitchFamily="18" charset="0"/>
                        </a:rPr>
                        <a:t>x</a:t>
                      </a:r>
                      <a:r>
                        <a:rPr lang="en-US" sz="2000" baseline="-25000" dirty="0">
                          <a:effectLst/>
                          <a:latin typeface="Bembo" panose="02020502050201020203" pitchFamily="18" charset="0"/>
                          <a:ea typeface="Calibri" panose="020F0502020204030204" pitchFamily="34" charset="0"/>
                          <a:cs typeface="Times New Roman" panose="02020603050405020304" pitchFamily="18" charset="0"/>
                        </a:rPr>
                        <a:t>i</a:t>
                      </a:r>
                      <a:endParaRPr lang="en-US" sz="2800" baseline="0" dirty="0">
                        <a:effectLst/>
                        <a:latin typeface="Bembo" panose="020205020502010202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000" dirty="0">
                          <a:effectLst/>
                          <a:latin typeface="Bembo" panose="02020502050201020203" pitchFamily="18" charset="0"/>
                          <a:ea typeface="Calibri" panose="020F0502020204030204" pitchFamily="34" charset="0"/>
                          <a:cs typeface="Times New Roman" panose="02020603050405020304" pitchFamily="18" charset="0"/>
                        </a:rPr>
                        <a:t>m</a:t>
                      </a:r>
                      <a:endParaRPr lang="en-US" sz="2800" dirty="0">
                        <a:effectLst/>
                        <a:latin typeface="Bembo" panose="020205020502010202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000" dirty="0">
                          <a:effectLst/>
                          <a:latin typeface="Bembo" panose="02020502050201020203" pitchFamily="18" charset="0"/>
                        </a:rPr>
                        <a:t>type</a:t>
                      </a:r>
                      <a:endParaRPr lang="en-US" sz="2800" dirty="0">
                        <a:effectLst/>
                        <a:latin typeface="Bembo" panose="02020502050201020203"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52631388"/>
                  </a:ext>
                </a:extLst>
              </a:tr>
              <a:tr h="591557">
                <a:tc>
                  <a:txBody>
                    <a:bodyPr/>
                    <a:lstStyle/>
                    <a:p>
                      <a:pPr marL="0" marR="0">
                        <a:spcBef>
                          <a:spcPts val="0"/>
                        </a:spcBef>
                        <a:spcAft>
                          <a:spcPts val="0"/>
                        </a:spcAft>
                      </a:pPr>
                      <a:r>
                        <a:rPr lang="en-US" sz="2000" dirty="0">
                          <a:effectLst/>
                          <a:latin typeface="Bembo" panose="02020502050201020203" pitchFamily="18" charset="0"/>
                        </a:rPr>
                        <a:t>∞ → 0</a:t>
                      </a:r>
                      <a:endParaRPr lang="en-US" sz="2800" dirty="0">
                        <a:effectLst/>
                        <a:latin typeface="Bembo" panose="020205020502010202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000" dirty="0">
                          <a:effectLst/>
                          <a:latin typeface="Bembo" panose="02020502050201020203" pitchFamily="18" charset="0"/>
                        </a:rPr>
                        <a:t>-f → 0</a:t>
                      </a:r>
                      <a:endParaRPr lang="en-US" sz="2800" dirty="0">
                        <a:effectLst/>
                        <a:latin typeface="Bembo" panose="020205020502010202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000" dirty="0">
                          <a:effectLst/>
                          <a:latin typeface="Bembo" panose="02020502050201020203" pitchFamily="18" charset="0"/>
                        </a:rPr>
                        <a:t>0 → 1</a:t>
                      </a:r>
                      <a:endParaRPr lang="en-US" sz="2800" dirty="0">
                        <a:effectLst/>
                        <a:latin typeface="Bembo" panose="020205020502010202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000" dirty="0">
                          <a:effectLst/>
                          <a:latin typeface="Bembo" panose="02020502050201020203" pitchFamily="18" charset="0"/>
                        </a:rPr>
                        <a:t>virtual</a:t>
                      </a:r>
                      <a:endParaRPr lang="en-US" sz="2800" dirty="0">
                        <a:effectLst/>
                        <a:latin typeface="Bembo" panose="02020502050201020203"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12720343"/>
                  </a:ext>
                </a:extLst>
              </a:tr>
            </a:tbl>
          </a:graphicData>
        </a:graphic>
      </p:graphicFrame>
      <p:sp>
        <p:nvSpPr>
          <p:cNvPr id="48" name="Title 1">
            <a:extLst>
              <a:ext uri="{FF2B5EF4-FFF2-40B4-BE49-F238E27FC236}">
                <a16:creationId xmlns:a16="http://schemas.microsoft.com/office/drawing/2014/main" id="{64D72250-1D73-45BF-BC0B-B09B9E8AC038}"/>
              </a:ext>
            </a:extLst>
          </p:cNvPr>
          <p:cNvSpPr txBox="1">
            <a:spLocks/>
          </p:cNvSpPr>
          <p:nvPr/>
        </p:nvSpPr>
        <p:spPr>
          <a:xfrm>
            <a:off x="4345697" y="237479"/>
            <a:ext cx="2101411" cy="567289"/>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E.4 Lenses</a:t>
            </a:r>
            <a:endParaRPr lang="en-US" b="1" u="sng" dirty="0">
              <a:latin typeface="+mn-lt"/>
            </a:endParaRPr>
          </a:p>
        </p:txBody>
      </p:sp>
      <p:graphicFrame>
        <p:nvGraphicFramePr>
          <p:cNvPr id="50" name="Object 49">
            <a:extLst>
              <a:ext uri="{FF2B5EF4-FFF2-40B4-BE49-F238E27FC236}">
                <a16:creationId xmlns:a16="http://schemas.microsoft.com/office/drawing/2014/main" id="{8621D7F5-DA7B-4509-BF59-C74C4FF51669}"/>
              </a:ext>
            </a:extLst>
          </p:cNvPr>
          <p:cNvGraphicFramePr>
            <a:graphicFrameLocks noChangeAspect="1"/>
          </p:cNvGraphicFramePr>
          <p:nvPr>
            <p:extLst>
              <p:ext uri="{D42A27DB-BD31-4B8C-83A1-F6EECF244321}">
                <p14:modId xmlns:p14="http://schemas.microsoft.com/office/powerpoint/2010/main" val="1037108521"/>
              </p:ext>
            </p:extLst>
          </p:nvPr>
        </p:nvGraphicFramePr>
        <p:xfrm>
          <a:off x="6436884" y="3225037"/>
          <a:ext cx="593725" cy="625475"/>
        </p:xfrm>
        <a:graphic>
          <a:graphicData uri="http://schemas.openxmlformats.org/presentationml/2006/ole">
            <mc:AlternateContent xmlns:mc="http://schemas.openxmlformats.org/markup-compatibility/2006">
              <mc:Choice xmlns:v="urn:schemas-microsoft-com:vml" Requires="v">
                <p:oleObj spid="_x0000_s9233" name="Bitmap Image" r:id="rId5" imgW="594412" imgH="624894" progId="Paint.Picture">
                  <p:embed/>
                </p:oleObj>
              </mc:Choice>
              <mc:Fallback>
                <p:oleObj name="Bitmap Image" r:id="rId5" imgW="594412" imgH="624894" progId="Paint.Picture">
                  <p:embed/>
                  <p:pic>
                    <p:nvPicPr>
                      <p:cNvPr id="43" name="Object 42">
                        <a:extLst>
                          <a:ext uri="{FF2B5EF4-FFF2-40B4-BE49-F238E27FC236}">
                            <a16:creationId xmlns:a16="http://schemas.microsoft.com/office/drawing/2014/main" id="{F92DAEC2-EEC6-4E74-B6D7-CE85309F84B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36884" y="3225037"/>
                        <a:ext cx="593725" cy="625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21389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22" grpId="0" animBg="1"/>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0" name="Object 59">
            <a:extLst>
              <a:ext uri="{FF2B5EF4-FFF2-40B4-BE49-F238E27FC236}">
                <a16:creationId xmlns:a16="http://schemas.microsoft.com/office/drawing/2014/main" id="{1566B74D-6FF3-48B1-9089-0129A57AE6BD}"/>
              </a:ext>
            </a:extLst>
          </p:cNvPr>
          <p:cNvGraphicFramePr>
            <a:graphicFrameLocks noChangeAspect="1"/>
          </p:cNvGraphicFramePr>
          <p:nvPr>
            <p:extLst>
              <p:ext uri="{D42A27DB-BD31-4B8C-83A1-F6EECF244321}">
                <p14:modId xmlns:p14="http://schemas.microsoft.com/office/powerpoint/2010/main" val="2439538226"/>
              </p:ext>
            </p:extLst>
          </p:nvPr>
        </p:nvGraphicFramePr>
        <p:xfrm>
          <a:off x="7914027" y="3495700"/>
          <a:ext cx="272497" cy="1426542"/>
        </p:xfrm>
        <a:graphic>
          <a:graphicData uri="http://schemas.openxmlformats.org/presentationml/2006/ole">
            <mc:AlternateContent xmlns:mc="http://schemas.openxmlformats.org/markup-compatibility/2006">
              <mc:Choice xmlns:v="urn:schemas-microsoft-com:vml" Requires="v">
                <p:oleObj spid="_x0000_s10470" name="Bitmap Image" r:id="rId3" imgW="708871" imgH="1371719" progId="Paint.Picture">
                  <p:embed/>
                </p:oleObj>
              </mc:Choice>
              <mc:Fallback>
                <p:oleObj name="Bitmap Image" r:id="rId3" imgW="708871" imgH="1371719" progId="Paint.Picture">
                  <p:embed/>
                  <p:pic>
                    <p:nvPicPr>
                      <p:cNvPr id="60" name="Object 59">
                        <a:extLst>
                          <a:ext uri="{FF2B5EF4-FFF2-40B4-BE49-F238E27FC236}">
                            <a16:creationId xmlns:a16="http://schemas.microsoft.com/office/drawing/2014/main" id="{AE3B4148-C9A6-4A29-B1EB-921AB87E38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14027" y="3495700"/>
                        <a:ext cx="272497" cy="1426542"/>
                      </a:xfrm>
                      <a:prstGeom prst="rect">
                        <a:avLst/>
                      </a:prstGeom>
                      <a:noFill/>
                      <a:extLst/>
                    </p:spPr>
                  </p:pic>
                </p:oleObj>
              </mc:Fallback>
            </mc:AlternateContent>
          </a:graphicData>
        </a:graphic>
      </p:graphicFrame>
      <p:sp>
        <p:nvSpPr>
          <p:cNvPr id="2" name="Title 1">
            <a:extLst>
              <a:ext uri="{FF2B5EF4-FFF2-40B4-BE49-F238E27FC236}">
                <a16:creationId xmlns:a16="http://schemas.microsoft.com/office/drawing/2014/main" id="{3C2BE277-9E5D-4D39-A6C4-F60831B00699}"/>
              </a:ext>
            </a:extLst>
          </p:cNvPr>
          <p:cNvSpPr txBox="1">
            <a:spLocks/>
          </p:cNvSpPr>
          <p:nvPr/>
        </p:nvSpPr>
        <p:spPr>
          <a:xfrm>
            <a:off x="5004758" y="142077"/>
            <a:ext cx="3435626" cy="6368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E.4 Lenses</a:t>
            </a:r>
          </a:p>
        </p:txBody>
      </p:sp>
      <p:cxnSp>
        <p:nvCxnSpPr>
          <p:cNvPr id="4" name="Straight Connector 3">
            <a:extLst>
              <a:ext uri="{FF2B5EF4-FFF2-40B4-BE49-F238E27FC236}">
                <a16:creationId xmlns:a16="http://schemas.microsoft.com/office/drawing/2014/main" id="{7136D365-1183-458E-BD85-E4B5C23C2FF1}"/>
              </a:ext>
            </a:extLst>
          </p:cNvPr>
          <p:cNvCxnSpPr>
            <a:cxnSpLocks/>
          </p:cNvCxnSpPr>
          <p:nvPr/>
        </p:nvCxnSpPr>
        <p:spPr>
          <a:xfrm flipH="1">
            <a:off x="6436980" y="4161331"/>
            <a:ext cx="5216434" cy="13444"/>
          </a:xfrm>
          <a:prstGeom prst="line">
            <a:avLst/>
          </a:prstGeom>
          <a:ln w="19050"/>
        </p:spPr>
        <p:style>
          <a:lnRef idx="1">
            <a:schemeClr val="dk1"/>
          </a:lnRef>
          <a:fillRef idx="0">
            <a:schemeClr val="dk1"/>
          </a:fillRef>
          <a:effectRef idx="0">
            <a:schemeClr val="dk1"/>
          </a:effectRef>
          <a:fontRef idx="minor">
            <a:schemeClr val="tx1"/>
          </a:fontRef>
        </p:style>
      </p:cxnSp>
      <p:sp>
        <p:nvSpPr>
          <p:cNvPr id="5" name="TextBox 4">
            <a:extLst>
              <a:ext uri="{FF2B5EF4-FFF2-40B4-BE49-F238E27FC236}">
                <a16:creationId xmlns:a16="http://schemas.microsoft.com/office/drawing/2014/main" id="{1101D8EB-78CD-407A-AE36-8773E4B85D4E}"/>
              </a:ext>
            </a:extLst>
          </p:cNvPr>
          <p:cNvSpPr txBox="1"/>
          <p:nvPr/>
        </p:nvSpPr>
        <p:spPr>
          <a:xfrm>
            <a:off x="8440384" y="3731488"/>
            <a:ext cx="348172" cy="461665"/>
          </a:xfrm>
          <a:prstGeom prst="rect">
            <a:avLst/>
          </a:prstGeom>
          <a:noFill/>
        </p:spPr>
        <p:txBody>
          <a:bodyPr wrap="none" rtlCol="0">
            <a:spAutoFit/>
          </a:bodyPr>
          <a:lstStyle/>
          <a:p>
            <a:r>
              <a:rPr lang="en-US" sz="2400" dirty="0"/>
              <a:t>f </a:t>
            </a:r>
            <a:endParaRPr lang="en-US" dirty="0"/>
          </a:p>
        </p:txBody>
      </p:sp>
      <p:sp>
        <p:nvSpPr>
          <p:cNvPr id="6" name="Oval 5">
            <a:extLst>
              <a:ext uri="{FF2B5EF4-FFF2-40B4-BE49-F238E27FC236}">
                <a16:creationId xmlns:a16="http://schemas.microsoft.com/office/drawing/2014/main" id="{38EBF5BD-6C59-46C8-871F-905FEE0747AC}"/>
              </a:ext>
            </a:extLst>
          </p:cNvPr>
          <p:cNvSpPr/>
          <p:nvPr/>
        </p:nvSpPr>
        <p:spPr>
          <a:xfrm>
            <a:off x="8558801" y="4133928"/>
            <a:ext cx="66722" cy="7504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a:extLst>
              <a:ext uri="{FF2B5EF4-FFF2-40B4-BE49-F238E27FC236}">
                <a16:creationId xmlns:a16="http://schemas.microsoft.com/office/drawing/2014/main" id="{53AB7D78-602C-4A93-BA5F-F874D1CB8021}"/>
              </a:ext>
            </a:extLst>
          </p:cNvPr>
          <p:cNvSpPr txBox="1"/>
          <p:nvPr/>
        </p:nvSpPr>
        <p:spPr>
          <a:xfrm>
            <a:off x="6565535" y="4234800"/>
            <a:ext cx="583814" cy="369332"/>
          </a:xfrm>
          <a:prstGeom prst="rect">
            <a:avLst/>
          </a:prstGeom>
          <a:noFill/>
        </p:spPr>
        <p:txBody>
          <a:bodyPr wrap="none" rtlCol="0">
            <a:spAutoFit/>
          </a:bodyPr>
          <a:lstStyle/>
          <a:p>
            <a:r>
              <a:rPr lang="en-US" dirty="0"/>
              <a:t>1cm</a:t>
            </a:r>
          </a:p>
        </p:txBody>
      </p:sp>
      <p:sp>
        <p:nvSpPr>
          <p:cNvPr id="15" name="TextBox 14">
            <a:extLst>
              <a:ext uri="{FF2B5EF4-FFF2-40B4-BE49-F238E27FC236}">
                <a16:creationId xmlns:a16="http://schemas.microsoft.com/office/drawing/2014/main" id="{5D122463-1441-4D56-AFC2-EE267A2D62D2}"/>
              </a:ext>
            </a:extLst>
          </p:cNvPr>
          <p:cNvSpPr txBox="1"/>
          <p:nvPr/>
        </p:nvSpPr>
        <p:spPr>
          <a:xfrm>
            <a:off x="473917" y="760110"/>
            <a:ext cx="10650869" cy="830997"/>
          </a:xfrm>
          <a:prstGeom prst="rect">
            <a:avLst/>
          </a:prstGeom>
          <a:noFill/>
          <a:ln>
            <a:noFill/>
          </a:ln>
        </p:spPr>
        <p:txBody>
          <a:bodyPr wrap="square" rtlCol="0">
            <a:spAutoFit/>
          </a:bodyPr>
          <a:lstStyle/>
          <a:p>
            <a:r>
              <a:rPr lang="en-US" sz="1600" dirty="0">
                <a:solidFill>
                  <a:srgbClr val="0070C0"/>
                </a:solidFill>
              </a:rPr>
              <a:t>Say you need to project a 1cm tall film reel onto a movie screen 20m away, and the image has to be 3m tall.  Being an auteur movie house, you also grind your own lenses.  So determine what radius of curvature, R, you should grind your symmetric, convex, n = 1.33 acrylic lens to have, and how far from the lens you should place the film.   </a:t>
            </a:r>
          </a:p>
        </p:txBody>
      </p:sp>
      <p:graphicFrame>
        <p:nvGraphicFramePr>
          <p:cNvPr id="16" name="Object 15">
            <a:extLst>
              <a:ext uri="{FF2B5EF4-FFF2-40B4-BE49-F238E27FC236}">
                <a16:creationId xmlns:a16="http://schemas.microsoft.com/office/drawing/2014/main" id="{5C835AED-0B1A-4F20-A7CB-41083618D785}"/>
              </a:ext>
            </a:extLst>
          </p:cNvPr>
          <p:cNvGraphicFramePr>
            <a:graphicFrameLocks noChangeAspect="1"/>
          </p:cNvGraphicFramePr>
          <p:nvPr>
            <p:extLst>
              <p:ext uri="{D42A27DB-BD31-4B8C-83A1-F6EECF244321}">
                <p14:modId xmlns:p14="http://schemas.microsoft.com/office/powerpoint/2010/main" val="1694939080"/>
              </p:ext>
            </p:extLst>
          </p:nvPr>
        </p:nvGraphicFramePr>
        <p:xfrm>
          <a:off x="560382" y="1702687"/>
          <a:ext cx="1106583" cy="627064"/>
        </p:xfrm>
        <a:graphic>
          <a:graphicData uri="http://schemas.openxmlformats.org/presentationml/2006/ole">
            <mc:AlternateContent xmlns:mc="http://schemas.openxmlformats.org/markup-compatibility/2006">
              <mc:Choice xmlns:v="urn:schemas-microsoft-com:vml" Requires="v">
                <p:oleObj spid="_x0000_s10471" name="Equation" r:id="rId5" imgW="761760" imgH="431640" progId="Equation.DSMT4">
                  <p:embed/>
                </p:oleObj>
              </mc:Choice>
              <mc:Fallback>
                <p:oleObj name="Equation" r:id="rId5" imgW="761760" imgH="431640" progId="Equation.DSMT4">
                  <p:embed/>
                  <p:pic>
                    <p:nvPicPr>
                      <p:cNvPr id="39" name="Object 38">
                        <a:extLst>
                          <a:ext uri="{FF2B5EF4-FFF2-40B4-BE49-F238E27FC236}">
                            <a16:creationId xmlns:a16="http://schemas.microsoft.com/office/drawing/2014/main" id="{B1FF3ED0-88B6-48B7-95A2-E7A4762A80F4}"/>
                          </a:ext>
                        </a:extLst>
                      </p:cNvPr>
                      <p:cNvPicPr/>
                      <p:nvPr/>
                    </p:nvPicPr>
                    <p:blipFill>
                      <a:blip r:embed="rId6"/>
                      <a:stretch>
                        <a:fillRect/>
                      </a:stretch>
                    </p:blipFill>
                    <p:spPr>
                      <a:xfrm>
                        <a:off x="560382" y="1702687"/>
                        <a:ext cx="1106583" cy="627064"/>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5282081F-0675-402C-871C-01CC57E8E8DC}"/>
              </a:ext>
            </a:extLst>
          </p:cNvPr>
          <p:cNvGraphicFramePr>
            <a:graphicFrameLocks noChangeAspect="1"/>
          </p:cNvGraphicFramePr>
          <p:nvPr>
            <p:extLst>
              <p:ext uri="{D42A27DB-BD31-4B8C-83A1-F6EECF244321}">
                <p14:modId xmlns:p14="http://schemas.microsoft.com/office/powerpoint/2010/main" val="3488435763"/>
              </p:ext>
            </p:extLst>
          </p:nvPr>
        </p:nvGraphicFramePr>
        <p:xfrm>
          <a:off x="642938" y="2422525"/>
          <a:ext cx="1006475" cy="554038"/>
        </p:xfrm>
        <a:graphic>
          <a:graphicData uri="http://schemas.openxmlformats.org/presentationml/2006/ole">
            <mc:AlternateContent xmlns:mc="http://schemas.openxmlformats.org/markup-compatibility/2006">
              <mc:Choice xmlns:v="urn:schemas-microsoft-com:vml" Requires="v">
                <p:oleObj spid="_x0000_s10472" name="Equation" r:id="rId7" imgW="761760" imgH="419040" progId="Equation.DSMT4">
                  <p:embed/>
                </p:oleObj>
              </mc:Choice>
              <mc:Fallback>
                <p:oleObj name="Equation" r:id="rId7" imgW="761760" imgH="419040" progId="Equation.DSMT4">
                  <p:embed/>
                  <p:pic>
                    <p:nvPicPr>
                      <p:cNvPr id="40" name="Object 39">
                        <a:extLst>
                          <a:ext uri="{FF2B5EF4-FFF2-40B4-BE49-F238E27FC236}">
                            <a16:creationId xmlns:a16="http://schemas.microsoft.com/office/drawing/2014/main" id="{75586563-2DE3-41A3-9831-E8B1515A1D27}"/>
                          </a:ext>
                        </a:extLst>
                      </p:cNvPr>
                      <p:cNvPicPr/>
                      <p:nvPr/>
                    </p:nvPicPr>
                    <p:blipFill>
                      <a:blip r:embed="rId8"/>
                      <a:stretch>
                        <a:fillRect/>
                      </a:stretch>
                    </p:blipFill>
                    <p:spPr>
                      <a:xfrm>
                        <a:off x="642938" y="2422525"/>
                        <a:ext cx="1006475" cy="554038"/>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BF493D06-BD32-4DF5-AF86-307413009F73}"/>
              </a:ext>
            </a:extLst>
          </p:cNvPr>
          <p:cNvGraphicFramePr>
            <a:graphicFrameLocks noChangeAspect="1"/>
          </p:cNvGraphicFramePr>
          <p:nvPr>
            <p:extLst>
              <p:ext uri="{D42A27DB-BD31-4B8C-83A1-F6EECF244321}">
                <p14:modId xmlns:p14="http://schemas.microsoft.com/office/powerpoint/2010/main" val="1961237365"/>
              </p:ext>
            </p:extLst>
          </p:nvPr>
        </p:nvGraphicFramePr>
        <p:xfrm>
          <a:off x="3557588" y="2343150"/>
          <a:ext cx="1035050" cy="577850"/>
        </p:xfrm>
        <a:graphic>
          <a:graphicData uri="http://schemas.openxmlformats.org/presentationml/2006/ole">
            <mc:AlternateContent xmlns:mc="http://schemas.openxmlformats.org/markup-compatibility/2006">
              <mc:Choice xmlns:v="urn:schemas-microsoft-com:vml" Requires="v">
                <p:oleObj spid="_x0000_s10473" name="Equation" r:id="rId9" imgW="774360" imgH="431640" progId="Equation.DSMT4">
                  <p:embed/>
                </p:oleObj>
              </mc:Choice>
              <mc:Fallback>
                <p:oleObj name="Equation" r:id="rId9" imgW="774360" imgH="431640" progId="Equation.DSMT4">
                  <p:embed/>
                  <p:pic>
                    <p:nvPicPr>
                      <p:cNvPr id="42" name="Object 41">
                        <a:extLst>
                          <a:ext uri="{FF2B5EF4-FFF2-40B4-BE49-F238E27FC236}">
                            <a16:creationId xmlns:a16="http://schemas.microsoft.com/office/drawing/2014/main" id="{B9ABD25C-5564-4B74-9F4D-342136CC5112}"/>
                          </a:ext>
                        </a:extLst>
                      </p:cNvPr>
                      <p:cNvPicPr/>
                      <p:nvPr/>
                    </p:nvPicPr>
                    <p:blipFill>
                      <a:blip r:embed="rId10"/>
                      <a:stretch>
                        <a:fillRect/>
                      </a:stretch>
                    </p:blipFill>
                    <p:spPr>
                      <a:xfrm>
                        <a:off x="3557588" y="2343150"/>
                        <a:ext cx="1035050" cy="577850"/>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28FB252D-60AA-4548-8F27-DCE1E94439A5}"/>
              </a:ext>
            </a:extLst>
          </p:cNvPr>
          <p:cNvGraphicFramePr>
            <a:graphicFrameLocks noChangeAspect="1"/>
          </p:cNvGraphicFramePr>
          <p:nvPr>
            <p:extLst>
              <p:ext uri="{D42A27DB-BD31-4B8C-83A1-F6EECF244321}">
                <p14:modId xmlns:p14="http://schemas.microsoft.com/office/powerpoint/2010/main" val="3764987888"/>
              </p:ext>
            </p:extLst>
          </p:nvPr>
        </p:nvGraphicFramePr>
        <p:xfrm>
          <a:off x="3538538" y="2929434"/>
          <a:ext cx="1054100" cy="525463"/>
        </p:xfrm>
        <a:graphic>
          <a:graphicData uri="http://schemas.openxmlformats.org/presentationml/2006/ole">
            <mc:AlternateContent xmlns:mc="http://schemas.openxmlformats.org/markup-compatibility/2006">
              <mc:Choice xmlns:v="urn:schemas-microsoft-com:vml" Requires="v">
                <p:oleObj spid="_x0000_s10474" name="Equation" r:id="rId11" imgW="787320" imgH="393480" progId="Equation.DSMT4">
                  <p:embed/>
                </p:oleObj>
              </mc:Choice>
              <mc:Fallback>
                <p:oleObj name="Equation" r:id="rId11" imgW="787320" imgH="393480" progId="Equation.DSMT4">
                  <p:embed/>
                  <p:pic>
                    <p:nvPicPr>
                      <p:cNvPr id="43" name="Object 42">
                        <a:extLst>
                          <a:ext uri="{FF2B5EF4-FFF2-40B4-BE49-F238E27FC236}">
                            <a16:creationId xmlns:a16="http://schemas.microsoft.com/office/drawing/2014/main" id="{8AB47C8E-8235-4F5B-8D94-09EC99D9FEA9}"/>
                          </a:ext>
                        </a:extLst>
                      </p:cNvPr>
                      <p:cNvPicPr/>
                      <p:nvPr/>
                    </p:nvPicPr>
                    <p:blipFill>
                      <a:blip r:embed="rId12"/>
                      <a:stretch>
                        <a:fillRect/>
                      </a:stretch>
                    </p:blipFill>
                    <p:spPr>
                      <a:xfrm>
                        <a:off x="3538538" y="2929434"/>
                        <a:ext cx="1054100" cy="525463"/>
                      </a:xfrm>
                      <a:prstGeom prst="rect">
                        <a:avLst/>
                      </a:prstGeom>
                    </p:spPr>
                  </p:pic>
                </p:oleObj>
              </mc:Fallback>
            </mc:AlternateContent>
          </a:graphicData>
        </a:graphic>
      </p:graphicFrame>
      <p:graphicFrame>
        <p:nvGraphicFramePr>
          <p:cNvPr id="21" name="Object 20">
            <a:extLst>
              <a:ext uri="{FF2B5EF4-FFF2-40B4-BE49-F238E27FC236}">
                <a16:creationId xmlns:a16="http://schemas.microsoft.com/office/drawing/2014/main" id="{08D6DFF6-8B82-43A4-BFD2-852A9F33E768}"/>
              </a:ext>
            </a:extLst>
          </p:cNvPr>
          <p:cNvGraphicFramePr>
            <a:graphicFrameLocks noChangeAspect="1"/>
          </p:cNvGraphicFramePr>
          <p:nvPr>
            <p:extLst>
              <p:ext uri="{D42A27DB-BD31-4B8C-83A1-F6EECF244321}">
                <p14:modId xmlns:p14="http://schemas.microsoft.com/office/powerpoint/2010/main" val="2107057195"/>
              </p:ext>
            </p:extLst>
          </p:nvPr>
        </p:nvGraphicFramePr>
        <p:xfrm>
          <a:off x="3721804" y="3570595"/>
          <a:ext cx="1833563" cy="525463"/>
        </p:xfrm>
        <a:graphic>
          <a:graphicData uri="http://schemas.openxmlformats.org/presentationml/2006/ole">
            <mc:AlternateContent xmlns:mc="http://schemas.openxmlformats.org/markup-compatibility/2006">
              <mc:Choice xmlns:v="urn:schemas-microsoft-com:vml" Requires="v">
                <p:oleObj spid="_x0000_s10475" name="Equation" r:id="rId13" imgW="1371600" imgH="393480" progId="Equation.DSMT4">
                  <p:embed/>
                </p:oleObj>
              </mc:Choice>
              <mc:Fallback>
                <p:oleObj name="Equation" r:id="rId13" imgW="1371600" imgH="393480" progId="Equation.DSMT4">
                  <p:embed/>
                  <p:pic>
                    <p:nvPicPr>
                      <p:cNvPr id="44" name="Object 43">
                        <a:extLst>
                          <a:ext uri="{FF2B5EF4-FFF2-40B4-BE49-F238E27FC236}">
                            <a16:creationId xmlns:a16="http://schemas.microsoft.com/office/drawing/2014/main" id="{EA3A19AB-B66D-4242-AFCC-8F9817E29A2E}"/>
                          </a:ext>
                        </a:extLst>
                      </p:cNvPr>
                      <p:cNvPicPr/>
                      <p:nvPr/>
                    </p:nvPicPr>
                    <p:blipFill>
                      <a:blip r:embed="rId14"/>
                      <a:stretch>
                        <a:fillRect/>
                      </a:stretch>
                    </p:blipFill>
                    <p:spPr>
                      <a:xfrm>
                        <a:off x="3721804" y="3570595"/>
                        <a:ext cx="1833563" cy="525463"/>
                      </a:xfrm>
                      <a:prstGeom prst="rect">
                        <a:avLst/>
                      </a:prstGeom>
                      <a:ln>
                        <a:solidFill>
                          <a:srgbClr val="92D050"/>
                        </a:solidFill>
                      </a:ln>
                    </p:spPr>
                  </p:pic>
                </p:oleObj>
              </mc:Fallback>
            </mc:AlternateContent>
          </a:graphicData>
        </a:graphic>
      </p:graphicFrame>
      <p:graphicFrame>
        <p:nvGraphicFramePr>
          <p:cNvPr id="23" name="Object 22">
            <a:extLst>
              <a:ext uri="{FF2B5EF4-FFF2-40B4-BE49-F238E27FC236}">
                <a16:creationId xmlns:a16="http://schemas.microsoft.com/office/drawing/2014/main" id="{C2813303-2044-47CE-B659-AFBF58142DC5}"/>
              </a:ext>
            </a:extLst>
          </p:cNvPr>
          <p:cNvGraphicFramePr>
            <a:graphicFrameLocks noChangeAspect="1"/>
          </p:cNvGraphicFramePr>
          <p:nvPr>
            <p:extLst>
              <p:ext uri="{D42A27DB-BD31-4B8C-83A1-F6EECF244321}">
                <p14:modId xmlns:p14="http://schemas.microsoft.com/office/powerpoint/2010/main" val="3409517486"/>
              </p:ext>
            </p:extLst>
          </p:nvPr>
        </p:nvGraphicFramePr>
        <p:xfrm>
          <a:off x="599510" y="3126923"/>
          <a:ext cx="1323975" cy="554038"/>
        </p:xfrm>
        <a:graphic>
          <a:graphicData uri="http://schemas.openxmlformats.org/presentationml/2006/ole">
            <mc:AlternateContent xmlns:mc="http://schemas.openxmlformats.org/markup-compatibility/2006">
              <mc:Choice xmlns:v="urn:schemas-microsoft-com:vml" Requires="v">
                <p:oleObj spid="_x0000_s10476" name="Equation" r:id="rId15" imgW="1002960" imgH="419040" progId="Equation.DSMT4">
                  <p:embed/>
                </p:oleObj>
              </mc:Choice>
              <mc:Fallback>
                <p:oleObj name="Equation" r:id="rId15" imgW="1002960" imgH="419040" progId="Equation.DSMT4">
                  <p:embed/>
                  <p:pic>
                    <p:nvPicPr>
                      <p:cNvPr id="47" name="Object 46">
                        <a:extLst>
                          <a:ext uri="{FF2B5EF4-FFF2-40B4-BE49-F238E27FC236}">
                            <a16:creationId xmlns:a16="http://schemas.microsoft.com/office/drawing/2014/main" id="{F6899E2F-50CC-4018-A98B-5097C22E0183}"/>
                          </a:ext>
                        </a:extLst>
                      </p:cNvPr>
                      <p:cNvPicPr/>
                      <p:nvPr/>
                    </p:nvPicPr>
                    <p:blipFill>
                      <a:blip r:embed="rId16"/>
                      <a:stretch>
                        <a:fillRect/>
                      </a:stretch>
                    </p:blipFill>
                    <p:spPr>
                      <a:xfrm>
                        <a:off x="599510" y="3126923"/>
                        <a:ext cx="1323975" cy="554038"/>
                      </a:xfrm>
                      <a:prstGeom prst="rect">
                        <a:avLst/>
                      </a:prstGeom>
                    </p:spPr>
                  </p:pic>
                </p:oleObj>
              </mc:Fallback>
            </mc:AlternateContent>
          </a:graphicData>
        </a:graphic>
      </p:graphicFrame>
      <p:pic>
        <p:nvPicPr>
          <p:cNvPr id="28" name="Picture 27">
            <a:extLst>
              <a:ext uri="{FF2B5EF4-FFF2-40B4-BE49-F238E27FC236}">
                <a16:creationId xmlns:a16="http://schemas.microsoft.com/office/drawing/2014/main" id="{8B4614B4-8541-474B-BF6F-65E3E7F48FDB}"/>
              </a:ext>
            </a:extLst>
          </p:cNvPr>
          <p:cNvPicPr>
            <a:picLocks noChangeAspect="1"/>
          </p:cNvPicPr>
          <p:nvPr/>
        </p:nvPicPr>
        <p:blipFill>
          <a:blip r:embed="rId17"/>
          <a:stretch>
            <a:fillRect/>
          </a:stretch>
        </p:blipFill>
        <p:spPr>
          <a:xfrm flipV="1">
            <a:off x="7220429" y="4185887"/>
            <a:ext cx="349244" cy="551583"/>
          </a:xfrm>
          <a:prstGeom prst="rect">
            <a:avLst/>
          </a:prstGeom>
        </p:spPr>
      </p:pic>
      <p:graphicFrame>
        <p:nvGraphicFramePr>
          <p:cNvPr id="40" name="Object 39">
            <a:extLst>
              <a:ext uri="{FF2B5EF4-FFF2-40B4-BE49-F238E27FC236}">
                <a16:creationId xmlns:a16="http://schemas.microsoft.com/office/drawing/2014/main" id="{998A06BB-C5AF-4F68-B491-097A05B8A485}"/>
              </a:ext>
            </a:extLst>
          </p:cNvPr>
          <p:cNvGraphicFramePr>
            <a:graphicFrameLocks noChangeAspect="1"/>
          </p:cNvGraphicFramePr>
          <p:nvPr>
            <p:extLst>
              <p:ext uri="{D42A27DB-BD31-4B8C-83A1-F6EECF244321}">
                <p14:modId xmlns:p14="http://schemas.microsoft.com/office/powerpoint/2010/main" val="1951234736"/>
              </p:ext>
            </p:extLst>
          </p:nvPr>
        </p:nvGraphicFramePr>
        <p:xfrm>
          <a:off x="4075113" y="5680863"/>
          <a:ext cx="2214562" cy="552450"/>
        </p:xfrm>
        <a:graphic>
          <a:graphicData uri="http://schemas.openxmlformats.org/presentationml/2006/ole">
            <mc:AlternateContent xmlns:mc="http://schemas.openxmlformats.org/markup-compatibility/2006">
              <mc:Choice xmlns:v="urn:schemas-microsoft-com:vml" Requires="v">
                <p:oleObj spid="_x0000_s10477" name="Equation" r:id="rId18" imgW="1574640" imgH="393480" progId="Equation.DSMT4">
                  <p:embed/>
                </p:oleObj>
              </mc:Choice>
              <mc:Fallback>
                <p:oleObj name="Equation" r:id="rId18" imgW="1574640" imgH="393480" progId="Equation.DSMT4">
                  <p:embed/>
                  <p:pic>
                    <p:nvPicPr>
                      <p:cNvPr id="79" name="Object 78">
                        <a:extLst>
                          <a:ext uri="{FF2B5EF4-FFF2-40B4-BE49-F238E27FC236}">
                            <a16:creationId xmlns:a16="http://schemas.microsoft.com/office/drawing/2014/main" id="{0E69A1BA-7C80-4DA2-B058-27D87856678A}"/>
                          </a:ext>
                        </a:extLst>
                      </p:cNvPr>
                      <p:cNvPicPr/>
                      <p:nvPr/>
                    </p:nvPicPr>
                    <p:blipFill>
                      <a:blip r:embed="rId19"/>
                      <a:stretch>
                        <a:fillRect/>
                      </a:stretch>
                    </p:blipFill>
                    <p:spPr>
                      <a:xfrm>
                        <a:off x="4075113" y="5680863"/>
                        <a:ext cx="2214562" cy="552450"/>
                      </a:xfrm>
                      <a:prstGeom prst="rect">
                        <a:avLst/>
                      </a:prstGeom>
                      <a:ln>
                        <a:solidFill>
                          <a:srgbClr val="00B050"/>
                        </a:solidFill>
                      </a:ln>
                    </p:spPr>
                  </p:pic>
                </p:oleObj>
              </mc:Fallback>
            </mc:AlternateContent>
          </a:graphicData>
        </a:graphic>
      </p:graphicFrame>
      <p:pic>
        <p:nvPicPr>
          <p:cNvPr id="41" name="Picture 40">
            <a:extLst>
              <a:ext uri="{FF2B5EF4-FFF2-40B4-BE49-F238E27FC236}">
                <a16:creationId xmlns:a16="http://schemas.microsoft.com/office/drawing/2014/main" id="{F603A0D0-4EA9-4BE5-8516-B56367709F1A}"/>
              </a:ext>
            </a:extLst>
          </p:cNvPr>
          <p:cNvPicPr>
            <a:picLocks noChangeAspect="1"/>
          </p:cNvPicPr>
          <p:nvPr/>
        </p:nvPicPr>
        <p:blipFill>
          <a:blip r:embed="rId17"/>
          <a:stretch>
            <a:fillRect/>
          </a:stretch>
        </p:blipFill>
        <p:spPr>
          <a:xfrm>
            <a:off x="10176331" y="1635080"/>
            <a:ext cx="1592264" cy="2514763"/>
          </a:xfrm>
          <a:prstGeom prst="rect">
            <a:avLst/>
          </a:prstGeom>
        </p:spPr>
      </p:pic>
      <p:cxnSp>
        <p:nvCxnSpPr>
          <p:cNvPr id="44" name="Straight Connector 43">
            <a:extLst>
              <a:ext uri="{FF2B5EF4-FFF2-40B4-BE49-F238E27FC236}">
                <a16:creationId xmlns:a16="http://schemas.microsoft.com/office/drawing/2014/main" id="{B61F9964-F4D5-4663-93BC-1C4AE22DC032}"/>
              </a:ext>
            </a:extLst>
          </p:cNvPr>
          <p:cNvCxnSpPr>
            <a:cxnSpLocks/>
          </p:cNvCxnSpPr>
          <p:nvPr/>
        </p:nvCxnSpPr>
        <p:spPr>
          <a:xfrm>
            <a:off x="7045380" y="4721317"/>
            <a:ext cx="110490" cy="0"/>
          </a:xfrm>
          <a:prstGeom prst="line">
            <a:avLst/>
          </a:prstGeom>
          <a:ln/>
        </p:spPr>
        <p:style>
          <a:lnRef idx="3">
            <a:schemeClr val="dk1"/>
          </a:lnRef>
          <a:fillRef idx="0">
            <a:schemeClr val="dk1"/>
          </a:fillRef>
          <a:effectRef idx="2">
            <a:schemeClr val="dk1"/>
          </a:effectRef>
          <a:fontRef idx="minor">
            <a:schemeClr val="tx1"/>
          </a:fontRef>
        </p:style>
      </p:cxnSp>
      <p:cxnSp>
        <p:nvCxnSpPr>
          <p:cNvPr id="45" name="Straight Connector 44">
            <a:extLst>
              <a:ext uri="{FF2B5EF4-FFF2-40B4-BE49-F238E27FC236}">
                <a16:creationId xmlns:a16="http://schemas.microsoft.com/office/drawing/2014/main" id="{80C14442-E2E3-41B9-A243-E7798A87D41E}"/>
              </a:ext>
            </a:extLst>
          </p:cNvPr>
          <p:cNvCxnSpPr>
            <a:cxnSpLocks/>
          </p:cNvCxnSpPr>
          <p:nvPr/>
        </p:nvCxnSpPr>
        <p:spPr>
          <a:xfrm>
            <a:off x="7098669" y="4210304"/>
            <a:ext cx="0" cy="502748"/>
          </a:xfrm>
          <a:prstGeom prst="line">
            <a:avLst/>
          </a:prstGeom>
          <a:ln w="25400"/>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57DE4CE3-9018-423A-8552-5116F1CDFABF}"/>
              </a:ext>
            </a:extLst>
          </p:cNvPr>
          <p:cNvCxnSpPr>
            <a:cxnSpLocks/>
          </p:cNvCxnSpPr>
          <p:nvPr/>
        </p:nvCxnSpPr>
        <p:spPr>
          <a:xfrm flipV="1">
            <a:off x="7043450" y="4198426"/>
            <a:ext cx="110439" cy="1576"/>
          </a:xfrm>
          <a:prstGeom prst="line">
            <a:avLst/>
          </a:prstGeom>
          <a:ln w="25400"/>
        </p:spPr>
        <p:style>
          <a:lnRef idx="1">
            <a:schemeClr val="dk1"/>
          </a:lnRef>
          <a:fillRef idx="0">
            <a:schemeClr val="dk1"/>
          </a:fillRef>
          <a:effectRef idx="0">
            <a:schemeClr val="dk1"/>
          </a:effectRef>
          <a:fontRef idx="minor">
            <a:schemeClr val="tx1"/>
          </a:fontRef>
        </p:style>
      </p:cxnSp>
      <p:cxnSp>
        <p:nvCxnSpPr>
          <p:cNvPr id="48" name="Straight Connector 47">
            <a:extLst>
              <a:ext uri="{FF2B5EF4-FFF2-40B4-BE49-F238E27FC236}">
                <a16:creationId xmlns:a16="http://schemas.microsoft.com/office/drawing/2014/main" id="{0E4AF792-0FEC-4A81-A71F-F2ED2A3424AA}"/>
              </a:ext>
            </a:extLst>
          </p:cNvPr>
          <p:cNvCxnSpPr>
            <a:cxnSpLocks/>
          </p:cNvCxnSpPr>
          <p:nvPr/>
        </p:nvCxnSpPr>
        <p:spPr>
          <a:xfrm>
            <a:off x="8043046" y="4898897"/>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49" name="Straight Connector 48">
            <a:extLst>
              <a:ext uri="{FF2B5EF4-FFF2-40B4-BE49-F238E27FC236}">
                <a16:creationId xmlns:a16="http://schemas.microsoft.com/office/drawing/2014/main" id="{1454A482-B0F7-4DF1-9A6A-56309BEC9658}"/>
              </a:ext>
            </a:extLst>
          </p:cNvPr>
          <p:cNvCxnSpPr/>
          <p:nvPr/>
        </p:nvCxnSpPr>
        <p:spPr>
          <a:xfrm>
            <a:off x="11648003" y="4898898"/>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50" name="Straight Connector 49">
            <a:extLst>
              <a:ext uri="{FF2B5EF4-FFF2-40B4-BE49-F238E27FC236}">
                <a16:creationId xmlns:a16="http://schemas.microsoft.com/office/drawing/2014/main" id="{1B6CE9FB-DB57-421C-B276-98F696F28B86}"/>
              </a:ext>
            </a:extLst>
          </p:cNvPr>
          <p:cNvCxnSpPr>
            <a:cxnSpLocks/>
          </p:cNvCxnSpPr>
          <p:nvPr/>
        </p:nvCxnSpPr>
        <p:spPr>
          <a:xfrm>
            <a:off x="8050275" y="4971928"/>
            <a:ext cx="360313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DE3F8F99-2444-4734-A2B0-1A22687754D2}"/>
              </a:ext>
            </a:extLst>
          </p:cNvPr>
          <p:cNvSpPr txBox="1"/>
          <p:nvPr/>
        </p:nvSpPr>
        <p:spPr>
          <a:xfrm>
            <a:off x="9267246" y="4644406"/>
            <a:ext cx="603050" cy="369332"/>
          </a:xfrm>
          <a:prstGeom prst="rect">
            <a:avLst/>
          </a:prstGeom>
          <a:noFill/>
        </p:spPr>
        <p:txBody>
          <a:bodyPr wrap="none" rtlCol="0">
            <a:spAutoFit/>
          </a:bodyPr>
          <a:lstStyle/>
          <a:p>
            <a:r>
              <a:rPr lang="en-US" dirty="0"/>
              <a:t>20m</a:t>
            </a:r>
          </a:p>
        </p:txBody>
      </p:sp>
      <p:cxnSp>
        <p:nvCxnSpPr>
          <p:cNvPr id="52" name="Straight Connector 51">
            <a:extLst>
              <a:ext uri="{FF2B5EF4-FFF2-40B4-BE49-F238E27FC236}">
                <a16:creationId xmlns:a16="http://schemas.microsoft.com/office/drawing/2014/main" id="{EE31E6CC-D946-4EAE-9FA2-CFCEC2C789B3}"/>
              </a:ext>
            </a:extLst>
          </p:cNvPr>
          <p:cNvCxnSpPr>
            <a:cxnSpLocks/>
          </p:cNvCxnSpPr>
          <p:nvPr/>
        </p:nvCxnSpPr>
        <p:spPr>
          <a:xfrm>
            <a:off x="7500739" y="4887220"/>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D47C434D-4443-4F3B-A277-28022BA12038}"/>
              </a:ext>
            </a:extLst>
          </p:cNvPr>
          <p:cNvCxnSpPr/>
          <p:nvPr/>
        </p:nvCxnSpPr>
        <p:spPr>
          <a:xfrm>
            <a:off x="7988925" y="4901020"/>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54" name="Straight Connector 53">
            <a:extLst>
              <a:ext uri="{FF2B5EF4-FFF2-40B4-BE49-F238E27FC236}">
                <a16:creationId xmlns:a16="http://schemas.microsoft.com/office/drawing/2014/main" id="{EC7D5736-FE09-456B-A88E-D52B11B44FB6}"/>
              </a:ext>
            </a:extLst>
          </p:cNvPr>
          <p:cNvCxnSpPr>
            <a:cxnSpLocks/>
          </p:cNvCxnSpPr>
          <p:nvPr/>
        </p:nvCxnSpPr>
        <p:spPr>
          <a:xfrm>
            <a:off x="7500739" y="4965739"/>
            <a:ext cx="48818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BA352F9D-5F95-4636-B365-C17FBAECF600}"/>
              </a:ext>
            </a:extLst>
          </p:cNvPr>
          <p:cNvCxnSpPr>
            <a:cxnSpLocks/>
          </p:cNvCxnSpPr>
          <p:nvPr/>
        </p:nvCxnSpPr>
        <p:spPr>
          <a:xfrm rot="16200000">
            <a:off x="10472073" y="4041054"/>
            <a:ext cx="0" cy="137173"/>
          </a:xfrm>
          <a:prstGeom prst="line">
            <a:avLst/>
          </a:prstGeom>
          <a:ln/>
        </p:spPr>
        <p:style>
          <a:lnRef idx="3">
            <a:schemeClr val="dk1"/>
          </a:lnRef>
          <a:fillRef idx="0">
            <a:schemeClr val="dk1"/>
          </a:fillRef>
          <a:effectRef idx="2">
            <a:schemeClr val="dk1"/>
          </a:effectRef>
          <a:fontRef idx="minor">
            <a:schemeClr val="tx1"/>
          </a:fontRef>
        </p:style>
      </p:cxnSp>
      <p:cxnSp>
        <p:nvCxnSpPr>
          <p:cNvPr id="56" name="Straight Connector 55">
            <a:extLst>
              <a:ext uri="{FF2B5EF4-FFF2-40B4-BE49-F238E27FC236}">
                <a16:creationId xmlns:a16="http://schemas.microsoft.com/office/drawing/2014/main" id="{E4235741-C7BF-4898-8181-30403F5314D6}"/>
              </a:ext>
            </a:extLst>
          </p:cNvPr>
          <p:cNvCxnSpPr>
            <a:cxnSpLocks/>
          </p:cNvCxnSpPr>
          <p:nvPr/>
        </p:nvCxnSpPr>
        <p:spPr>
          <a:xfrm>
            <a:off x="10462023" y="1680351"/>
            <a:ext cx="12500" cy="2433305"/>
          </a:xfrm>
          <a:prstGeom prst="line">
            <a:avLst/>
          </a:prstGeom>
          <a:ln w="25400"/>
        </p:spPr>
        <p:style>
          <a:lnRef idx="1">
            <a:schemeClr val="dk1"/>
          </a:lnRef>
          <a:fillRef idx="0">
            <a:schemeClr val="dk1"/>
          </a:fillRef>
          <a:effectRef idx="0">
            <a:schemeClr val="dk1"/>
          </a:effectRef>
          <a:fontRef idx="minor">
            <a:schemeClr val="tx1"/>
          </a:fontRef>
        </p:style>
      </p:cxnSp>
      <p:cxnSp>
        <p:nvCxnSpPr>
          <p:cNvPr id="57" name="Straight Connector 56">
            <a:extLst>
              <a:ext uri="{FF2B5EF4-FFF2-40B4-BE49-F238E27FC236}">
                <a16:creationId xmlns:a16="http://schemas.microsoft.com/office/drawing/2014/main" id="{0C680C99-70DC-438D-A39A-D4331E5E0B1F}"/>
              </a:ext>
            </a:extLst>
          </p:cNvPr>
          <p:cNvCxnSpPr>
            <a:cxnSpLocks/>
          </p:cNvCxnSpPr>
          <p:nvPr/>
        </p:nvCxnSpPr>
        <p:spPr>
          <a:xfrm flipV="1">
            <a:off x="10398848" y="1674760"/>
            <a:ext cx="113832" cy="1576"/>
          </a:xfrm>
          <a:prstGeom prst="line">
            <a:avLst/>
          </a:prstGeom>
          <a:ln w="25400"/>
        </p:spPr>
        <p:style>
          <a:lnRef idx="1">
            <a:schemeClr val="dk1"/>
          </a:lnRef>
          <a:fillRef idx="0">
            <a:schemeClr val="dk1"/>
          </a:fillRef>
          <a:effectRef idx="0">
            <a:schemeClr val="dk1"/>
          </a:effectRef>
          <a:fontRef idx="minor">
            <a:schemeClr val="tx1"/>
          </a:fontRef>
        </p:style>
      </p:cxnSp>
      <p:sp>
        <p:nvSpPr>
          <p:cNvPr id="59" name="TextBox 58">
            <a:extLst>
              <a:ext uri="{FF2B5EF4-FFF2-40B4-BE49-F238E27FC236}">
                <a16:creationId xmlns:a16="http://schemas.microsoft.com/office/drawing/2014/main" id="{F808BB7A-71D9-46D1-9E2D-9BADDA41B6BB}"/>
              </a:ext>
            </a:extLst>
          </p:cNvPr>
          <p:cNvSpPr txBox="1"/>
          <p:nvPr/>
        </p:nvSpPr>
        <p:spPr>
          <a:xfrm>
            <a:off x="7427277" y="4952049"/>
            <a:ext cx="635110" cy="369332"/>
          </a:xfrm>
          <a:prstGeom prst="rect">
            <a:avLst/>
          </a:prstGeom>
          <a:noFill/>
        </p:spPr>
        <p:txBody>
          <a:bodyPr wrap="none" rtlCol="0">
            <a:spAutoFit/>
          </a:bodyPr>
          <a:lstStyle/>
          <a:p>
            <a:r>
              <a:rPr lang="en-US" dirty="0"/>
              <a:t>d = ?</a:t>
            </a:r>
          </a:p>
        </p:txBody>
      </p:sp>
      <p:sp>
        <p:nvSpPr>
          <p:cNvPr id="61" name="Rectangle 37">
            <a:extLst>
              <a:ext uri="{FF2B5EF4-FFF2-40B4-BE49-F238E27FC236}">
                <a16:creationId xmlns:a16="http://schemas.microsoft.com/office/drawing/2014/main" id="{BBA6D384-40AC-4AEB-A1F3-AFD87D911343}"/>
              </a:ext>
            </a:extLst>
          </p:cNvPr>
          <p:cNvSpPr>
            <a:spLocks noChangeArrowheads="1"/>
          </p:cNvSpPr>
          <p:nvPr/>
        </p:nvSpPr>
        <p:spPr bwMode="auto">
          <a:xfrm>
            <a:off x="11643366" y="159105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2" name="Object 61">
            <a:extLst>
              <a:ext uri="{FF2B5EF4-FFF2-40B4-BE49-F238E27FC236}">
                <a16:creationId xmlns:a16="http://schemas.microsoft.com/office/drawing/2014/main" id="{9455C4FF-A990-4C88-8FE2-A79DF2070373}"/>
              </a:ext>
            </a:extLst>
          </p:cNvPr>
          <p:cNvGraphicFramePr>
            <a:graphicFrameLocks noChangeAspect="1"/>
          </p:cNvGraphicFramePr>
          <p:nvPr>
            <p:extLst>
              <p:ext uri="{D42A27DB-BD31-4B8C-83A1-F6EECF244321}">
                <p14:modId xmlns:p14="http://schemas.microsoft.com/office/powerpoint/2010/main" val="3201821116"/>
              </p:ext>
            </p:extLst>
          </p:nvPr>
        </p:nvGraphicFramePr>
        <p:xfrm>
          <a:off x="11653414" y="1591053"/>
          <a:ext cx="266700" cy="2642171"/>
        </p:xfrm>
        <a:graphic>
          <a:graphicData uri="http://schemas.openxmlformats.org/presentationml/2006/ole">
            <mc:AlternateContent xmlns:mc="http://schemas.openxmlformats.org/markup-compatibility/2006">
              <mc:Choice xmlns:v="urn:schemas-microsoft-com:vml" Requires="v">
                <p:oleObj spid="_x0000_s10478" name="Bitmap Image" r:id="rId20" imgW="266780" imgH="2918713" progId="Paint.Picture">
                  <p:embed/>
                </p:oleObj>
              </mc:Choice>
              <mc:Fallback>
                <p:oleObj name="Bitmap Image" r:id="rId20" imgW="266780" imgH="2918713" progId="Paint.Picture">
                  <p:embed/>
                  <p:pic>
                    <p:nvPicPr>
                      <p:cNvPr id="0" name="Object 36"/>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1653414" y="1591053"/>
                        <a:ext cx="266700" cy="2642171"/>
                      </a:xfrm>
                      <a:prstGeom prst="rect">
                        <a:avLst/>
                      </a:prstGeom>
                      <a:noFill/>
                    </p:spPr>
                  </p:pic>
                </p:oleObj>
              </mc:Fallback>
            </mc:AlternateContent>
          </a:graphicData>
        </a:graphic>
      </p:graphicFrame>
      <p:cxnSp>
        <p:nvCxnSpPr>
          <p:cNvPr id="71" name="Straight Arrow Connector 70">
            <a:extLst>
              <a:ext uri="{FF2B5EF4-FFF2-40B4-BE49-F238E27FC236}">
                <a16:creationId xmlns:a16="http://schemas.microsoft.com/office/drawing/2014/main" id="{2D7B8BA0-AD37-48B8-AE9B-11D6B2C4CC2C}"/>
              </a:ext>
            </a:extLst>
          </p:cNvPr>
          <p:cNvCxnSpPr>
            <a:cxnSpLocks/>
          </p:cNvCxnSpPr>
          <p:nvPr/>
        </p:nvCxnSpPr>
        <p:spPr>
          <a:xfrm flipV="1">
            <a:off x="7404858" y="4161331"/>
            <a:ext cx="622008" cy="558949"/>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74" name="Straight Arrow Connector 73">
            <a:extLst>
              <a:ext uri="{FF2B5EF4-FFF2-40B4-BE49-F238E27FC236}">
                <a16:creationId xmlns:a16="http://schemas.microsoft.com/office/drawing/2014/main" id="{FD98015B-C843-45E5-B585-06C2210673F1}"/>
              </a:ext>
            </a:extLst>
          </p:cNvPr>
          <p:cNvCxnSpPr>
            <a:cxnSpLocks/>
          </p:cNvCxnSpPr>
          <p:nvPr/>
        </p:nvCxnSpPr>
        <p:spPr>
          <a:xfrm>
            <a:off x="7417827" y="4713052"/>
            <a:ext cx="65522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FFFF8A8C-1399-4DD7-AA24-AD1FC0B3F74B}"/>
              </a:ext>
            </a:extLst>
          </p:cNvPr>
          <p:cNvCxnSpPr>
            <a:cxnSpLocks/>
            <a:endCxn id="41" idx="0"/>
          </p:cNvCxnSpPr>
          <p:nvPr/>
        </p:nvCxnSpPr>
        <p:spPr>
          <a:xfrm flipV="1">
            <a:off x="8043046" y="1635080"/>
            <a:ext cx="2929417" cy="31023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D06099E2-4492-4218-B119-FC4789F8785C}"/>
              </a:ext>
            </a:extLst>
          </p:cNvPr>
          <p:cNvCxnSpPr>
            <a:cxnSpLocks/>
            <a:endCxn id="41" idx="0"/>
          </p:cNvCxnSpPr>
          <p:nvPr/>
        </p:nvCxnSpPr>
        <p:spPr>
          <a:xfrm flipV="1">
            <a:off x="8043046" y="1635080"/>
            <a:ext cx="2929417" cy="2535438"/>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82" name="TextBox 81">
            <a:extLst>
              <a:ext uri="{FF2B5EF4-FFF2-40B4-BE49-F238E27FC236}">
                <a16:creationId xmlns:a16="http://schemas.microsoft.com/office/drawing/2014/main" id="{D4C02E1E-A09C-40AF-A10A-669ABF83A171}"/>
              </a:ext>
            </a:extLst>
          </p:cNvPr>
          <p:cNvSpPr txBox="1"/>
          <p:nvPr/>
        </p:nvSpPr>
        <p:spPr>
          <a:xfrm>
            <a:off x="9889528" y="2667281"/>
            <a:ext cx="486030" cy="369332"/>
          </a:xfrm>
          <a:prstGeom prst="rect">
            <a:avLst/>
          </a:prstGeom>
          <a:noFill/>
        </p:spPr>
        <p:txBody>
          <a:bodyPr wrap="none" rtlCol="0">
            <a:spAutoFit/>
          </a:bodyPr>
          <a:lstStyle/>
          <a:p>
            <a:r>
              <a:rPr lang="en-US" dirty="0"/>
              <a:t>3m</a:t>
            </a:r>
          </a:p>
        </p:txBody>
      </p:sp>
      <p:graphicFrame>
        <p:nvGraphicFramePr>
          <p:cNvPr id="83" name="Object 82">
            <a:extLst>
              <a:ext uri="{FF2B5EF4-FFF2-40B4-BE49-F238E27FC236}">
                <a16:creationId xmlns:a16="http://schemas.microsoft.com/office/drawing/2014/main" id="{7BAC9820-B831-4820-ABC1-5001329035E0}"/>
              </a:ext>
            </a:extLst>
          </p:cNvPr>
          <p:cNvGraphicFramePr>
            <a:graphicFrameLocks noChangeAspect="1"/>
          </p:cNvGraphicFramePr>
          <p:nvPr>
            <p:extLst>
              <p:ext uri="{D42A27DB-BD31-4B8C-83A1-F6EECF244321}">
                <p14:modId xmlns:p14="http://schemas.microsoft.com/office/powerpoint/2010/main" val="140020916"/>
              </p:ext>
            </p:extLst>
          </p:nvPr>
        </p:nvGraphicFramePr>
        <p:xfrm>
          <a:off x="3344863" y="1730375"/>
          <a:ext cx="1939925" cy="579438"/>
        </p:xfrm>
        <a:graphic>
          <a:graphicData uri="http://schemas.openxmlformats.org/presentationml/2006/ole">
            <mc:AlternateContent xmlns:mc="http://schemas.openxmlformats.org/markup-compatibility/2006">
              <mc:Choice xmlns:v="urn:schemas-microsoft-com:vml" Requires="v">
                <p:oleObj spid="_x0000_s10479" name="Equation" r:id="rId22" imgW="1447560" imgH="431640" progId="Equation.DSMT4">
                  <p:embed/>
                </p:oleObj>
              </mc:Choice>
              <mc:Fallback>
                <p:oleObj name="Equation" r:id="rId22" imgW="1447560" imgH="431640" progId="Equation.DSMT4">
                  <p:embed/>
                  <p:pic>
                    <p:nvPicPr>
                      <p:cNvPr id="19" name="Object 18">
                        <a:extLst>
                          <a:ext uri="{FF2B5EF4-FFF2-40B4-BE49-F238E27FC236}">
                            <a16:creationId xmlns:a16="http://schemas.microsoft.com/office/drawing/2014/main" id="{BF493D06-BD32-4DF5-AF86-307413009F73}"/>
                          </a:ext>
                        </a:extLst>
                      </p:cNvPr>
                      <p:cNvPicPr/>
                      <p:nvPr/>
                    </p:nvPicPr>
                    <p:blipFill>
                      <a:blip r:embed="rId23"/>
                      <a:stretch>
                        <a:fillRect/>
                      </a:stretch>
                    </p:blipFill>
                    <p:spPr>
                      <a:xfrm>
                        <a:off x="3344863" y="1730375"/>
                        <a:ext cx="1939925" cy="579438"/>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4">
            <p14:nvContentPartPr>
              <p14:cNvPr id="84" name="Ink 83">
                <a:extLst>
                  <a:ext uri="{FF2B5EF4-FFF2-40B4-BE49-F238E27FC236}">
                    <a16:creationId xmlns:a16="http://schemas.microsoft.com/office/drawing/2014/main" id="{83ABCE71-8787-4DB3-931A-121CB570B05D}"/>
                  </a:ext>
                </a:extLst>
              </p14:cNvPr>
              <p14:cNvContentPartPr/>
              <p14:nvPr/>
            </p14:nvContentPartPr>
            <p14:xfrm>
              <a:off x="2031045" y="2752917"/>
              <a:ext cx="1475640" cy="1055646"/>
            </p14:xfrm>
          </p:contentPart>
        </mc:Choice>
        <mc:Fallback xmlns="">
          <p:pic>
            <p:nvPicPr>
              <p:cNvPr id="84" name="Ink 83">
                <a:extLst>
                  <a:ext uri="{FF2B5EF4-FFF2-40B4-BE49-F238E27FC236}">
                    <a16:creationId xmlns:a16="http://schemas.microsoft.com/office/drawing/2014/main" id="{83ABCE71-8787-4DB3-931A-121CB570B05D}"/>
                  </a:ext>
                </a:extLst>
              </p:cNvPr>
              <p:cNvPicPr/>
              <p:nvPr/>
            </p:nvPicPr>
            <p:blipFill>
              <a:blip r:embed="rId25"/>
              <a:stretch>
                <a:fillRect/>
              </a:stretch>
            </p:blipFill>
            <p:spPr>
              <a:xfrm>
                <a:off x="2019885" y="2741759"/>
                <a:ext cx="1497600" cy="1077241"/>
              </a:xfrm>
              <a:prstGeom prst="rect">
                <a:avLst/>
              </a:prstGeom>
            </p:spPr>
          </p:pic>
        </mc:Fallback>
      </mc:AlternateContent>
      <p:graphicFrame>
        <p:nvGraphicFramePr>
          <p:cNvPr id="85" name="Object 84">
            <a:extLst>
              <a:ext uri="{FF2B5EF4-FFF2-40B4-BE49-F238E27FC236}">
                <a16:creationId xmlns:a16="http://schemas.microsoft.com/office/drawing/2014/main" id="{47378F2B-F504-4546-87E7-08EF5C7702E1}"/>
              </a:ext>
            </a:extLst>
          </p:cNvPr>
          <p:cNvGraphicFramePr>
            <a:graphicFrameLocks noChangeAspect="1"/>
          </p:cNvGraphicFramePr>
          <p:nvPr>
            <p:extLst>
              <p:ext uri="{D42A27DB-BD31-4B8C-83A1-F6EECF244321}">
                <p14:modId xmlns:p14="http://schemas.microsoft.com/office/powerpoint/2010/main" val="3094749788"/>
              </p:ext>
            </p:extLst>
          </p:nvPr>
        </p:nvGraphicFramePr>
        <p:xfrm>
          <a:off x="512058" y="3896508"/>
          <a:ext cx="1725612" cy="268287"/>
        </p:xfrm>
        <a:graphic>
          <a:graphicData uri="http://schemas.openxmlformats.org/presentationml/2006/ole">
            <mc:AlternateContent xmlns:mc="http://schemas.openxmlformats.org/markup-compatibility/2006">
              <mc:Choice xmlns:v="urn:schemas-microsoft-com:vml" Requires="v">
                <p:oleObj spid="_x0000_s10480" name="Equation" r:id="rId26" imgW="1307880" imgH="203040" progId="Equation.DSMT4">
                  <p:embed/>
                </p:oleObj>
              </mc:Choice>
              <mc:Fallback>
                <p:oleObj name="Equation" r:id="rId26" imgW="1307880" imgH="203040" progId="Equation.DSMT4">
                  <p:embed/>
                  <p:pic>
                    <p:nvPicPr>
                      <p:cNvPr id="23" name="Object 22">
                        <a:extLst>
                          <a:ext uri="{FF2B5EF4-FFF2-40B4-BE49-F238E27FC236}">
                            <a16:creationId xmlns:a16="http://schemas.microsoft.com/office/drawing/2014/main" id="{C2813303-2044-47CE-B659-AFBF58142DC5}"/>
                          </a:ext>
                        </a:extLst>
                      </p:cNvPr>
                      <p:cNvPicPr/>
                      <p:nvPr/>
                    </p:nvPicPr>
                    <p:blipFill>
                      <a:blip r:embed="rId27"/>
                      <a:stretch>
                        <a:fillRect/>
                      </a:stretch>
                    </p:blipFill>
                    <p:spPr>
                      <a:xfrm>
                        <a:off x="512058" y="3896508"/>
                        <a:ext cx="1725612" cy="268287"/>
                      </a:xfrm>
                      <a:prstGeom prst="rect">
                        <a:avLst/>
                      </a:prstGeom>
                    </p:spPr>
                  </p:pic>
                </p:oleObj>
              </mc:Fallback>
            </mc:AlternateContent>
          </a:graphicData>
        </a:graphic>
      </p:graphicFrame>
      <p:sp>
        <p:nvSpPr>
          <p:cNvPr id="86" name="TextBox 85">
            <a:extLst>
              <a:ext uri="{FF2B5EF4-FFF2-40B4-BE49-F238E27FC236}">
                <a16:creationId xmlns:a16="http://schemas.microsoft.com/office/drawing/2014/main" id="{4CFA30F4-6C1A-402F-9CB0-90152968E1B4}"/>
              </a:ext>
            </a:extLst>
          </p:cNvPr>
          <p:cNvSpPr txBox="1"/>
          <p:nvPr/>
        </p:nvSpPr>
        <p:spPr>
          <a:xfrm>
            <a:off x="473917" y="4323694"/>
            <a:ext cx="4748544" cy="584775"/>
          </a:xfrm>
          <a:prstGeom prst="rect">
            <a:avLst/>
          </a:prstGeom>
          <a:noFill/>
        </p:spPr>
        <p:txBody>
          <a:bodyPr wrap="none" rtlCol="0">
            <a:spAutoFit/>
          </a:bodyPr>
          <a:lstStyle/>
          <a:p>
            <a:r>
              <a:rPr lang="en-US" sz="1600" dirty="0"/>
              <a:t>Then to get the radius of curvature we have to use the </a:t>
            </a:r>
          </a:p>
          <a:p>
            <a:r>
              <a:rPr lang="en-US" sz="1600" dirty="0"/>
              <a:t>lens maker’s equation:</a:t>
            </a:r>
          </a:p>
        </p:txBody>
      </p:sp>
      <p:graphicFrame>
        <p:nvGraphicFramePr>
          <p:cNvPr id="88" name="Object 87">
            <a:extLst>
              <a:ext uri="{FF2B5EF4-FFF2-40B4-BE49-F238E27FC236}">
                <a16:creationId xmlns:a16="http://schemas.microsoft.com/office/drawing/2014/main" id="{C1EF438F-43DE-47A1-8328-54BF07D29751}"/>
              </a:ext>
            </a:extLst>
          </p:cNvPr>
          <p:cNvGraphicFramePr>
            <a:graphicFrameLocks noChangeAspect="1"/>
          </p:cNvGraphicFramePr>
          <p:nvPr>
            <p:extLst>
              <p:ext uri="{D42A27DB-BD31-4B8C-83A1-F6EECF244321}">
                <p14:modId xmlns:p14="http://schemas.microsoft.com/office/powerpoint/2010/main" val="4082377004"/>
              </p:ext>
            </p:extLst>
          </p:nvPr>
        </p:nvGraphicFramePr>
        <p:xfrm>
          <a:off x="512057" y="5036071"/>
          <a:ext cx="1976669" cy="653160"/>
        </p:xfrm>
        <a:graphic>
          <a:graphicData uri="http://schemas.openxmlformats.org/presentationml/2006/ole">
            <mc:AlternateContent xmlns:mc="http://schemas.openxmlformats.org/markup-compatibility/2006">
              <mc:Choice xmlns:v="urn:schemas-microsoft-com:vml" Requires="v">
                <p:oleObj spid="_x0000_s10481" name="Equation" r:id="rId28" imgW="1460160" imgH="482400" progId="Equation.DSMT4">
                  <p:embed/>
                </p:oleObj>
              </mc:Choice>
              <mc:Fallback>
                <p:oleObj name="Equation" r:id="rId28" imgW="1460160" imgH="482400" progId="Equation.DSMT4">
                  <p:embed/>
                  <p:pic>
                    <p:nvPicPr>
                      <p:cNvPr id="0" name=""/>
                      <p:cNvPicPr/>
                      <p:nvPr/>
                    </p:nvPicPr>
                    <p:blipFill>
                      <a:blip r:embed="rId29"/>
                      <a:stretch>
                        <a:fillRect/>
                      </a:stretch>
                    </p:blipFill>
                    <p:spPr>
                      <a:xfrm>
                        <a:off x="512057" y="5036071"/>
                        <a:ext cx="1976669" cy="653160"/>
                      </a:xfrm>
                      <a:prstGeom prst="rect">
                        <a:avLst/>
                      </a:prstGeom>
                    </p:spPr>
                  </p:pic>
                </p:oleObj>
              </mc:Fallback>
            </mc:AlternateContent>
          </a:graphicData>
        </a:graphic>
      </p:graphicFrame>
      <p:graphicFrame>
        <p:nvGraphicFramePr>
          <p:cNvPr id="89" name="Object 88">
            <a:extLst>
              <a:ext uri="{FF2B5EF4-FFF2-40B4-BE49-F238E27FC236}">
                <a16:creationId xmlns:a16="http://schemas.microsoft.com/office/drawing/2014/main" id="{1C63ED73-5FE2-4FCA-9762-8149386EF268}"/>
              </a:ext>
            </a:extLst>
          </p:cNvPr>
          <p:cNvGraphicFramePr>
            <a:graphicFrameLocks noChangeAspect="1"/>
          </p:cNvGraphicFramePr>
          <p:nvPr>
            <p:extLst>
              <p:ext uri="{D42A27DB-BD31-4B8C-83A1-F6EECF244321}">
                <p14:modId xmlns:p14="http://schemas.microsoft.com/office/powerpoint/2010/main" val="2611110331"/>
              </p:ext>
            </p:extLst>
          </p:nvPr>
        </p:nvGraphicFramePr>
        <p:xfrm>
          <a:off x="460375" y="5922963"/>
          <a:ext cx="2493963" cy="582612"/>
        </p:xfrm>
        <a:graphic>
          <a:graphicData uri="http://schemas.openxmlformats.org/presentationml/2006/ole">
            <mc:AlternateContent xmlns:mc="http://schemas.openxmlformats.org/markup-compatibility/2006">
              <mc:Choice xmlns:v="urn:schemas-microsoft-com:vml" Requires="v">
                <p:oleObj spid="_x0000_s10482" name="Equation" r:id="rId30" imgW="1841400" imgH="431640" progId="Equation.DSMT4">
                  <p:embed/>
                </p:oleObj>
              </mc:Choice>
              <mc:Fallback>
                <p:oleObj name="Equation" r:id="rId30" imgW="1841400" imgH="431640" progId="Equation.DSMT4">
                  <p:embed/>
                  <p:pic>
                    <p:nvPicPr>
                      <p:cNvPr id="88" name="Object 87">
                        <a:extLst>
                          <a:ext uri="{FF2B5EF4-FFF2-40B4-BE49-F238E27FC236}">
                            <a16:creationId xmlns:a16="http://schemas.microsoft.com/office/drawing/2014/main" id="{C1EF438F-43DE-47A1-8328-54BF07D29751}"/>
                          </a:ext>
                        </a:extLst>
                      </p:cNvPr>
                      <p:cNvPicPr/>
                      <p:nvPr/>
                    </p:nvPicPr>
                    <p:blipFill>
                      <a:blip r:embed="rId31"/>
                      <a:stretch>
                        <a:fillRect/>
                      </a:stretch>
                    </p:blipFill>
                    <p:spPr>
                      <a:xfrm>
                        <a:off x="460375" y="5922963"/>
                        <a:ext cx="2493963" cy="582612"/>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32">
            <p14:nvContentPartPr>
              <p14:cNvPr id="90" name="Ink 89">
                <a:extLst>
                  <a:ext uri="{FF2B5EF4-FFF2-40B4-BE49-F238E27FC236}">
                    <a16:creationId xmlns:a16="http://schemas.microsoft.com/office/drawing/2014/main" id="{E23E7C77-2D70-49DF-ADAE-4123697DE4A9}"/>
                  </a:ext>
                </a:extLst>
              </p14:cNvPr>
              <p14:cNvContentPartPr/>
              <p14:nvPr/>
            </p14:nvContentPartPr>
            <p14:xfrm>
              <a:off x="3114778" y="5266563"/>
              <a:ext cx="835560" cy="993960"/>
            </p14:xfrm>
          </p:contentPart>
        </mc:Choice>
        <mc:Fallback xmlns="">
          <p:pic>
            <p:nvPicPr>
              <p:cNvPr id="90" name="Ink 89">
                <a:extLst>
                  <a:ext uri="{FF2B5EF4-FFF2-40B4-BE49-F238E27FC236}">
                    <a16:creationId xmlns:a16="http://schemas.microsoft.com/office/drawing/2014/main" id="{E23E7C77-2D70-49DF-ADAE-4123697DE4A9}"/>
                  </a:ext>
                </a:extLst>
              </p:cNvPr>
              <p:cNvPicPr/>
              <p:nvPr/>
            </p:nvPicPr>
            <p:blipFill>
              <a:blip r:embed="rId33"/>
              <a:stretch>
                <a:fillRect/>
              </a:stretch>
            </p:blipFill>
            <p:spPr>
              <a:xfrm>
                <a:off x="3102178" y="5253963"/>
                <a:ext cx="860760" cy="1018800"/>
              </a:xfrm>
              <a:prstGeom prst="rect">
                <a:avLst/>
              </a:prstGeom>
            </p:spPr>
          </p:pic>
        </mc:Fallback>
      </mc:AlternateContent>
      <p:graphicFrame>
        <p:nvGraphicFramePr>
          <p:cNvPr id="91" name="Object 90">
            <a:extLst>
              <a:ext uri="{FF2B5EF4-FFF2-40B4-BE49-F238E27FC236}">
                <a16:creationId xmlns:a16="http://schemas.microsoft.com/office/drawing/2014/main" id="{C3C85B5F-044C-4575-991D-F6BD74D231A0}"/>
              </a:ext>
            </a:extLst>
          </p:cNvPr>
          <p:cNvGraphicFramePr>
            <a:graphicFrameLocks noChangeAspect="1"/>
          </p:cNvGraphicFramePr>
          <p:nvPr>
            <p:extLst>
              <p:ext uri="{D42A27DB-BD31-4B8C-83A1-F6EECF244321}">
                <p14:modId xmlns:p14="http://schemas.microsoft.com/office/powerpoint/2010/main" val="1476297753"/>
              </p:ext>
            </p:extLst>
          </p:nvPr>
        </p:nvGraphicFramePr>
        <p:xfrm>
          <a:off x="4086225" y="4922838"/>
          <a:ext cx="1703388" cy="582612"/>
        </p:xfrm>
        <a:graphic>
          <a:graphicData uri="http://schemas.openxmlformats.org/presentationml/2006/ole">
            <mc:AlternateContent xmlns:mc="http://schemas.openxmlformats.org/markup-compatibility/2006">
              <mc:Choice xmlns:v="urn:schemas-microsoft-com:vml" Requires="v">
                <p:oleObj spid="_x0000_s10483" name="Equation" r:id="rId34" imgW="1257120" imgH="431640" progId="Equation.DSMT4">
                  <p:embed/>
                </p:oleObj>
              </mc:Choice>
              <mc:Fallback>
                <p:oleObj name="Equation" r:id="rId34" imgW="1257120" imgH="431640" progId="Equation.DSMT4">
                  <p:embed/>
                  <p:pic>
                    <p:nvPicPr>
                      <p:cNvPr id="89" name="Object 88">
                        <a:extLst>
                          <a:ext uri="{FF2B5EF4-FFF2-40B4-BE49-F238E27FC236}">
                            <a16:creationId xmlns:a16="http://schemas.microsoft.com/office/drawing/2014/main" id="{1C63ED73-5FE2-4FCA-9762-8149386EF268}"/>
                          </a:ext>
                        </a:extLst>
                      </p:cNvPr>
                      <p:cNvPicPr/>
                      <p:nvPr/>
                    </p:nvPicPr>
                    <p:blipFill>
                      <a:blip r:embed="rId35"/>
                      <a:stretch>
                        <a:fillRect/>
                      </a:stretch>
                    </p:blipFill>
                    <p:spPr>
                      <a:xfrm>
                        <a:off x="4086225" y="4922838"/>
                        <a:ext cx="1703388" cy="582612"/>
                      </a:xfrm>
                      <a:prstGeom prst="rect">
                        <a:avLst/>
                      </a:prstGeom>
                    </p:spPr>
                  </p:pic>
                </p:oleObj>
              </mc:Fallback>
            </mc:AlternateContent>
          </a:graphicData>
        </a:graphic>
      </p:graphicFrame>
    </p:spTree>
    <p:extLst>
      <p:ext uri="{BB962C8B-B14F-4D97-AF65-F5344CB8AC3E}">
        <p14:creationId xmlns:p14="http://schemas.microsoft.com/office/powerpoint/2010/main" val="396848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8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8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8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8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8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9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9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1264</TotalTime>
  <Words>611</Words>
  <Application>Microsoft Office PowerPoint</Application>
  <PresentationFormat>Widescreen</PresentationFormat>
  <Paragraphs>114</Paragraphs>
  <Slides>8</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8</vt:i4>
      </vt:variant>
    </vt:vector>
  </HeadingPairs>
  <TitlesOfParts>
    <vt:vector size="16" baseType="lpstr">
      <vt:lpstr>Arial</vt:lpstr>
      <vt:lpstr>Bembo</vt:lpstr>
      <vt:lpstr>Calibri</vt:lpstr>
      <vt:lpstr>Calibri Light</vt:lpstr>
      <vt:lpstr>Times New Roman</vt:lpstr>
      <vt:lpstr>Office Theme</vt:lpstr>
      <vt:lpstr>Bitmap Image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E.4 Lenses</dc:title>
  <dc:creator>Andrew Douglas</dc:creator>
  <cp:lastModifiedBy>Andrew Douglas</cp:lastModifiedBy>
  <cp:revision>119</cp:revision>
  <dcterms:created xsi:type="dcterms:W3CDTF">2018-05-13T00:40:07Z</dcterms:created>
  <dcterms:modified xsi:type="dcterms:W3CDTF">2018-05-16T17:45:48Z</dcterms:modified>
</cp:coreProperties>
</file>